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3" autoAdjust="0"/>
    <p:restoredTop sz="94723" autoAdjust="0"/>
  </p:normalViewPr>
  <p:slideViewPr>
    <p:cSldViewPr snapToGrid="0">
      <p:cViewPr varScale="1">
        <p:scale>
          <a:sx n="69" d="100"/>
          <a:sy n="69" d="100"/>
        </p:scale>
        <p:origin x="60"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A7D28D-54FB-4132-AD74-6AECCC5E265E}" type="datetimeFigureOut">
              <a:rPr lang="en-IE" smtClean="0"/>
              <a:t>13/02/2020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CD0D4FE-78F5-4173-82A3-FDAA7C4BA470}" type="slidenum">
              <a:rPr lang="en-IE" smtClean="0"/>
              <a:t>‹#›</a:t>
            </a:fld>
            <a:endParaRPr lang="en-IE"/>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48631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27A7D28D-54FB-4132-AD74-6AECCC5E265E}" type="datetimeFigureOut">
              <a:rPr lang="en-IE" smtClean="0"/>
              <a:t>13/02/2020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BCD0D4FE-78F5-4173-82A3-FDAA7C4BA470}" type="slidenum">
              <a:rPr lang="en-IE" smtClean="0"/>
              <a:t>‹#›</a:t>
            </a:fld>
            <a:endParaRPr lang="en-IE"/>
          </a:p>
        </p:txBody>
      </p:sp>
    </p:spTree>
    <p:extLst>
      <p:ext uri="{BB962C8B-B14F-4D97-AF65-F5344CB8AC3E}">
        <p14:creationId xmlns:p14="http://schemas.microsoft.com/office/powerpoint/2010/main" val="2590489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A7D28D-54FB-4132-AD74-6AECCC5E265E}" type="datetimeFigureOut">
              <a:rPr lang="en-IE" smtClean="0"/>
              <a:t>13/02/2020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CD0D4FE-78F5-4173-82A3-FDAA7C4BA470}" type="slidenum">
              <a:rPr lang="en-IE" smtClean="0"/>
              <a:t>‹#›</a:t>
            </a:fld>
            <a:endParaRPr lang="en-IE"/>
          </a:p>
        </p:txBody>
      </p:sp>
    </p:spTree>
    <p:extLst>
      <p:ext uri="{BB962C8B-B14F-4D97-AF65-F5344CB8AC3E}">
        <p14:creationId xmlns:p14="http://schemas.microsoft.com/office/powerpoint/2010/main" val="155764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A7D28D-54FB-4132-AD74-6AECCC5E265E}" type="datetimeFigureOut">
              <a:rPr lang="en-IE" smtClean="0"/>
              <a:t>13/02/2020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CD0D4FE-78F5-4173-82A3-FDAA7C4BA470}" type="slidenum">
              <a:rPr lang="en-IE" smtClean="0"/>
              <a:t>‹#›</a:t>
            </a:fld>
            <a:endParaRPr lang="en-IE"/>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16374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A7D28D-54FB-4132-AD74-6AECCC5E265E}" type="datetimeFigureOut">
              <a:rPr lang="en-IE" smtClean="0"/>
              <a:t>13/02/2020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CD0D4FE-78F5-4173-82A3-FDAA7C4BA470}" type="slidenum">
              <a:rPr lang="en-IE" smtClean="0"/>
              <a:t>‹#›</a:t>
            </a:fld>
            <a:endParaRPr lang="en-IE"/>
          </a:p>
        </p:txBody>
      </p:sp>
    </p:spTree>
    <p:extLst>
      <p:ext uri="{BB962C8B-B14F-4D97-AF65-F5344CB8AC3E}">
        <p14:creationId xmlns:p14="http://schemas.microsoft.com/office/powerpoint/2010/main" val="1460278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A7D28D-54FB-4132-AD74-6AECCC5E265E}" type="datetimeFigureOut">
              <a:rPr lang="en-IE" smtClean="0"/>
              <a:t>13/02/2020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CD0D4FE-78F5-4173-82A3-FDAA7C4BA470}" type="slidenum">
              <a:rPr lang="en-IE" smtClean="0"/>
              <a:t>‹#›</a:t>
            </a:fld>
            <a:endParaRPr lang="en-IE"/>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25769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A7D28D-54FB-4132-AD74-6AECCC5E265E}" type="datetimeFigureOut">
              <a:rPr lang="en-IE" smtClean="0"/>
              <a:t>13/02/2020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CD0D4FE-78F5-4173-82A3-FDAA7C4BA470}" type="slidenum">
              <a:rPr lang="en-IE" smtClean="0"/>
              <a:t>‹#›</a:t>
            </a:fld>
            <a:endParaRPr lang="en-IE"/>
          </a:p>
        </p:txBody>
      </p:sp>
    </p:spTree>
    <p:extLst>
      <p:ext uri="{BB962C8B-B14F-4D97-AF65-F5344CB8AC3E}">
        <p14:creationId xmlns:p14="http://schemas.microsoft.com/office/powerpoint/2010/main" val="343028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A7D28D-54FB-4132-AD74-6AECCC5E265E}" type="datetimeFigureOut">
              <a:rPr lang="en-IE" smtClean="0"/>
              <a:t>13/02/2020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CD0D4FE-78F5-4173-82A3-FDAA7C4BA470}" type="slidenum">
              <a:rPr lang="en-IE" smtClean="0"/>
              <a:t>‹#›</a:t>
            </a:fld>
            <a:endParaRPr lang="en-IE"/>
          </a:p>
        </p:txBody>
      </p:sp>
    </p:spTree>
    <p:extLst>
      <p:ext uri="{BB962C8B-B14F-4D97-AF65-F5344CB8AC3E}">
        <p14:creationId xmlns:p14="http://schemas.microsoft.com/office/powerpoint/2010/main" val="5808182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A7D28D-54FB-4132-AD74-6AECCC5E265E}" type="datetimeFigureOut">
              <a:rPr lang="en-IE" smtClean="0"/>
              <a:t>13/02/2020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CD0D4FE-78F5-4173-82A3-FDAA7C4BA470}" type="slidenum">
              <a:rPr lang="en-IE" smtClean="0"/>
              <a:t>‹#›</a:t>
            </a:fld>
            <a:endParaRPr lang="en-IE"/>
          </a:p>
        </p:txBody>
      </p:sp>
    </p:spTree>
    <p:extLst>
      <p:ext uri="{BB962C8B-B14F-4D97-AF65-F5344CB8AC3E}">
        <p14:creationId xmlns:p14="http://schemas.microsoft.com/office/powerpoint/2010/main" val="26769897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A7D28D-54FB-4132-AD74-6AECCC5E265E}" type="datetimeFigureOut">
              <a:rPr lang="en-IE" smtClean="0"/>
              <a:t>13/02/2020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CD0D4FE-78F5-4173-82A3-FDAA7C4BA470}" type="slidenum">
              <a:rPr lang="en-IE" smtClean="0"/>
              <a:t>‹#›</a:t>
            </a:fld>
            <a:endParaRPr lang="en-IE"/>
          </a:p>
        </p:txBody>
      </p:sp>
    </p:spTree>
    <p:extLst>
      <p:ext uri="{BB962C8B-B14F-4D97-AF65-F5344CB8AC3E}">
        <p14:creationId xmlns:p14="http://schemas.microsoft.com/office/powerpoint/2010/main" val="14860810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A7D28D-54FB-4132-AD74-6AECCC5E265E}" type="datetimeFigureOut">
              <a:rPr lang="en-IE" smtClean="0"/>
              <a:t>13/02/2020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CD0D4FE-78F5-4173-82A3-FDAA7C4BA470}" type="slidenum">
              <a:rPr lang="en-IE" smtClean="0"/>
              <a:t>‹#›</a:t>
            </a:fld>
            <a:endParaRPr lang="en-IE"/>
          </a:p>
        </p:txBody>
      </p:sp>
    </p:spTree>
    <p:extLst>
      <p:ext uri="{BB962C8B-B14F-4D97-AF65-F5344CB8AC3E}">
        <p14:creationId xmlns:p14="http://schemas.microsoft.com/office/powerpoint/2010/main" val="29994673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A7D28D-54FB-4132-AD74-6AECCC5E265E}" type="datetimeFigureOut">
              <a:rPr lang="en-IE" smtClean="0"/>
              <a:t>13/02/2020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CD0D4FE-78F5-4173-82A3-FDAA7C4BA470}" type="slidenum">
              <a:rPr lang="en-IE" smtClean="0"/>
              <a:t>‹#›</a:t>
            </a:fld>
            <a:endParaRPr lang="en-IE"/>
          </a:p>
        </p:txBody>
      </p:sp>
    </p:spTree>
    <p:extLst>
      <p:ext uri="{BB962C8B-B14F-4D97-AF65-F5344CB8AC3E}">
        <p14:creationId xmlns:p14="http://schemas.microsoft.com/office/powerpoint/2010/main" val="35726590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A7D28D-54FB-4132-AD74-6AECCC5E265E}" type="datetimeFigureOut">
              <a:rPr lang="en-IE" smtClean="0"/>
              <a:t>13/02/2020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BCD0D4FE-78F5-4173-82A3-FDAA7C4BA470}" type="slidenum">
              <a:rPr lang="en-IE" smtClean="0"/>
              <a:t>‹#›</a:t>
            </a:fld>
            <a:endParaRPr lang="en-IE"/>
          </a:p>
        </p:txBody>
      </p:sp>
    </p:spTree>
    <p:extLst>
      <p:ext uri="{BB962C8B-B14F-4D97-AF65-F5344CB8AC3E}">
        <p14:creationId xmlns:p14="http://schemas.microsoft.com/office/powerpoint/2010/main" val="10794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A7D28D-54FB-4132-AD74-6AECCC5E265E}" type="datetimeFigureOut">
              <a:rPr lang="en-IE" smtClean="0"/>
              <a:t>13/02/2020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BCD0D4FE-78F5-4173-82A3-FDAA7C4BA470}" type="slidenum">
              <a:rPr lang="en-IE" smtClean="0"/>
              <a:t>‹#›</a:t>
            </a:fld>
            <a:endParaRPr lang="en-IE"/>
          </a:p>
        </p:txBody>
      </p:sp>
    </p:spTree>
    <p:extLst>
      <p:ext uri="{BB962C8B-B14F-4D97-AF65-F5344CB8AC3E}">
        <p14:creationId xmlns:p14="http://schemas.microsoft.com/office/powerpoint/2010/main" val="2507979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7D28D-54FB-4132-AD74-6AECCC5E265E}" type="datetimeFigureOut">
              <a:rPr lang="en-IE" smtClean="0"/>
              <a:t>13/02/2020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BCD0D4FE-78F5-4173-82A3-FDAA7C4BA470}" type="slidenum">
              <a:rPr lang="en-IE" smtClean="0"/>
              <a:t>‹#›</a:t>
            </a:fld>
            <a:endParaRPr lang="en-IE"/>
          </a:p>
        </p:txBody>
      </p:sp>
    </p:spTree>
    <p:extLst>
      <p:ext uri="{BB962C8B-B14F-4D97-AF65-F5344CB8AC3E}">
        <p14:creationId xmlns:p14="http://schemas.microsoft.com/office/powerpoint/2010/main" val="11199156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7D28D-54FB-4132-AD74-6AECCC5E265E}" type="datetimeFigureOut">
              <a:rPr lang="en-IE" smtClean="0"/>
              <a:t>13/02/2020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CD0D4FE-78F5-4173-82A3-FDAA7C4BA470}" type="slidenum">
              <a:rPr lang="en-IE" smtClean="0"/>
              <a:t>‹#›</a:t>
            </a:fld>
            <a:endParaRPr lang="en-IE"/>
          </a:p>
        </p:txBody>
      </p:sp>
    </p:spTree>
    <p:extLst>
      <p:ext uri="{BB962C8B-B14F-4D97-AF65-F5344CB8AC3E}">
        <p14:creationId xmlns:p14="http://schemas.microsoft.com/office/powerpoint/2010/main" val="1989464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7D28D-54FB-4132-AD74-6AECCC5E265E}" type="datetimeFigureOut">
              <a:rPr lang="en-IE" smtClean="0"/>
              <a:t>13/02/2020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CD0D4FE-78F5-4173-82A3-FDAA7C4BA470}" type="slidenum">
              <a:rPr lang="en-IE" smtClean="0"/>
              <a:t>‹#›</a:t>
            </a:fld>
            <a:endParaRPr lang="en-IE"/>
          </a:p>
        </p:txBody>
      </p:sp>
    </p:spTree>
    <p:extLst>
      <p:ext uri="{BB962C8B-B14F-4D97-AF65-F5344CB8AC3E}">
        <p14:creationId xmlns:p14="http://schemas.microsoft.com/office/powerpoint/2010/main" val="25492270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7A7D28D-54FB-4132-AD74-6AECCC5E265E}" type="datetimeFigureOut">
              <a:rPr lang="en-IE" smtClean="0"/>
              <a:t>13/02/2020</a:t>
            </a:fld>
            <a:endParaRPr lang="en-IE"/>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IE"/>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CD0D4FE-78F5-4173-82A3-FDAA7C4BA470}" type="slidenum">
              <a:rPr lang="en-IE" smtClean="0"/>
              <a:t>‹#›</a:t>
            </a:fld>
            <a:endParaRPr lang="en-IE"/>
          </a:p>
        </p:txBody>
      </p:sp>
    </p:spTree>
    <p:extLst>
      <p:ext uri="{BB962C8B-B14F-4D97-AF65-F5344CB8AC3E}">
        <p14:creationId xmlns:p14="http://schemas.microsoft.com/office/powerpoint/2010/main" val="21773135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387600"/>
          </a:xfrm>
        </p:spPr>
        <p:txBody>
          <a:bodyPr/>
          <a:lstStyle/>
          <a:p>
            <a:r>
              <a:rPr lang="en-IE" dirty="0" smtClean="0"/>
              <a:t>The first year of world war 1</a:t>
            </a:r>
            <a:endParaRPr lang="en-IE" dirty="0"/>
          </a:p>
        </p:txBody>
      </p:sp>
      <p:sp>
        <p:nvSpPr>
          <p:cNvPr id="3" name="Subtitle 2"/>
          <p:cNvSpPr>
            <a:spLocks noGrp="1"/>
          </p:cNvSpPr>
          <p:nvPr>
            <p:ph type="subTitle" idx="1"/>
          </p:nvPr>
        </p:nvSpPr>
        <p:spPr>
          <a:xfrm>
            <a:off x="193963" y="5230091"/>
            <a:ext cx="4807527" cy="630382"/>
          </a:xfrm>
        </p:spPr>
        <p:txBody>
          <a:bodyPr/>
          <a:lstStyle/>
          <a:p>
            <a:r>
              <a:rPr lang="en-IE" dirty="0" smtClean="0">
                <a:solidFill>
                  <a:schemeClr val="accent4">
                    <a:lumMod val="75000"/>
                  </a:schemeClr>
                </a:solidFill>
              </a:rPr>
              <a:t>By Ronan Quigley</a:t>
            </a:r>
            <a:r>
              <a:rPr lang="en-IE" dirty="0" smtClean="0"/>
              <a:t> </a:t>
            </a:r>
            <a:endParaRPr lang="en-IE" dirty="0">
              <a:solidFill>
                <a:schemeClr val="accent4">
                  <a:lumMod val="75000"/>
                </a:schemeClr>
              </a:solidFill>
            </a:endParaRPr>
          </a:p>
        </p:txBody>
      </p:sp>
      <p:pic>
        <p:nvPicPr>
          <p:cNvPr id="4098" name="Picture 2" descr="Image result for ww1 battle of mar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331893"/>
            <a:ext cx="4876800" cy="3895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44600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393" y="97894"/>
            <a:ext cx="8534400" cy="1507067"/>
          </a:xfrm>
        </p:spPr>
        <p:txBody>
          <a:bodyPr/>
          <a:lstStyle/>
          <a:p>
            <a:r>
              <a:rPr lang="en-IE" dirty="0" smtClean="0"/>
              <a:t>                    How ww1 started</a:t>
            </a:r>
            <a:endParaRPr lang="en-IE" dirty="0"/>
          </a:p>
        </p:txBody>
      </p:sp>
      <p:sp>
        <p:nvSpPr>
          <p:cNvPr id="3" name="Content Placeholder 2"/>
          <p:cNvSpPr>
            <a:spLocks noGrp="1"/>
          </p:cNvSpPr>
          <p:nvPr>
            <p:ph idx="1"/>
          </p:nvPr>
        </p:nvSpPr>
        <p:spPr>
          <a:xfrm>
            <a:off x="0" y="2223655"/>
            <a:ext cx="8534400" cy="3615267"/>
          </a:xfrm>
        </p:spPr>
        <p:txBody>
          <a:bodyPr>
            <a:normAutofit fontScale="92500" lnSpcReduction="20000"/>
          </a:bodyPr>
          <a:lstStyle/>
          <a:p>
            <a:pPr marL="0" indent="0">
              <a:buNone/>
            </a:pPr>
            <a:r>
              <a:rPr lang="en-IE" dirty="0" smtClean="0"/>
              <a:t>World war 1 took place in 1914 started by a chain of events starting with a member of a Serbian terrorist group called “The Black Hand” named </a:t>
            </a:r>
            <a:r>
              <a:rPr lang="en-IE" dirty="0" err="1" smtClean="0"/>
              <a:t>Garvillo</a:t>
            </a:r>
            <a:r>
              <a:rPr lang="en-IE" dirty="0" smtClean="0"/>
              <a:t> </a:t>
            </a:r>
            <a:r>
              <a:rPr lang="en-IE" dirty="0" err="1" smtClean="0"/>
              <a:t>Princip</a:t>
            </a:r>
            <a:endParaRPr lang="en-IE" dirty="0" smtClean="0"/>
          </a:p>
          <a:p>
            <a:pPr marL="0" indent="0">
              <a:buNone/>
            </a:pPr>
            <a:r>
              <a:rPr lang="en-IE" dirty="0"/>
              <a:t>a</a:t>
            </a:r>
            <a:r>
              <a:rPr lang="en-IE" dirty="0" smtClean="0"/>
              <a:t>ssassinating  </a:t>
            </a:r>
            <a:r>
              <a:rPr lang="en-IE" dirty="0"/>
              <a:t>Archduke Franz </a:t>
            </a:r>
            <a:r>
              <a:rPr lang="en-IE" dirty="0" smtClean="0"/>
              <a:t>Ferdinand, who was the </a:t>
            </a:r>
            <a:r>
              <a:rPr lang="en-IE" dirty="0" err="1" smtClean="0"/>
              <a:t>emporer</a:t>
            </a:r>
            <a:r>
              <a:rPr lang="en-IE" dirty="0" smtClean="0"/>
              <a:t> of Austria's nephew.</a:t>
            </a:r>
          </a:p>
          <a:p>
            <a:pPr marL="0" indent="0">
              <a:buNone/>
            </a:pPr>
            <a:endParaRPr lang="en-IE" dirty="0"/>
          </a:p>
          <a:p>
            <a:pPr marL="0" indent="0">
              <a:buNone/>
            </a:pPr>
            <a:endParaRPr lang="en-IE" dirty="0" smtClean="0"/>
          </a:p>
          <a:p>
            <a:pPr marL="0" indent="0">
              <a:buNone/>
            </a:pPr>
            <a:r>
              <a:rPr lang="en-IE" dirty="0"/>
              <a:t> Archduke Franz Ferdinand of </a:t>
            </a:r>
            <a:r>
              <a:rPr lang="en-IE" dirty="0" smtClean="0"/>
              <a:t>Austria</a:t>
            </a:r>
          </a:p>
          <a:p>
            <a:pPr marL="0" indent="0">
              <a:buNone/>
            </a:pPr>
            <a:r>
              <a:rPr lang="en-IE" dirty="0"/>
              <a:t> </a:t>
            </a:r>
            <a:r>
              <a:rPr lang="en-IE" dirty="0" smtClean="0"/>
              <a:t>                                  ------</a:t>
            </a:r>
            <a:r>
              <a:rPr lang="en-IE" dirty="0" smtClean="0">
                <a:sym typeface="Wingdings" panose="05000000000000000000" pitchFamily="2" charset="2"/>
              </a:rPr>
              <a:t></a:t>
            </a:r>
          </a:p>
          <a:p>
            <a:pPr marL="0" indent="0">
              <a:buNone/>
            </a:pPr>
            <a:r>
              <a:rPr lang="en-IE" dirty="0" err="1" smtClean="0">
                <a:sym typeface="Wingdings" panose="05000000000000000000" pitchFamily="2" charset="2"/>
              </a:rPr>
              <a:t>However,there</a:t>
            </a:r>
            <a:r>
              <a:rPr lang="en-IE" dirty="0" smtClean="0">
                <a:sym typeface="Wingdings" panose="05000000000000000000" pitchFamily="2" charset="2"/>
              </a:rPr>
              <a:t> are other reasons for</a:t>
            </a:r>
          </a:p>
          <a:p>
            <a:pPr marL="0" indent="0">
              <a:buNone/>
            </a:pPr>
            <a:r>
              <a:rPr lang="en-IE" dirty="0">
                <a:sym typeface="Wingdings" panose="05000000000000000000" pitchFamily="2" charset="2"/>
              </a:rPr>
              <a:t>w</a:t>
            </a:r>
            <a:r>
              <a:rPr lang="en-IE" dirty="0" smtClean="0">
                <a:sym typeface="Wingdings" panose="05000000000000000000" pitchFamily="2" charset="2"/>
              </a:rPr>
              <a:t>w1 starting…</a:t>
            </a:r>
            <a:endParaRPr lang="en-IE" dirty="0"/>
          </a:p>
        </p:txBody>
      </p:sp>
      <p:pic>
        <p:nvPicPr>
          <p:cNvPr id="1026" name="Picture 2" descr="Image result for Archduke Franz Ferdinand of Austria&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5565" y="3461042"/>
            <a:ext cx="3158835" cy="3042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5710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8545"/>
            <a:ext cx="10515600" cy="6038418"/>
          </a:xfrm>
        </p:spPr>
        <p:txBody>
          <a:bodyPr/>
          <a:lstStyle/>
          <a:p>
            <a:r>
              <a:rPr lang="en-IE" b="1" dirty="0"/>
              <a:t>Before WW1 was triggered, a number of defence alliances existed between the major European </a:t>
            </a:r>
            <a:r>
              <a:rPr lang="en-IE" b="1" dirty="0" err="1" smtClean="0"/>
              <a:t>countries</a:t>
            </a:r>
            <a:r>
              <a:rPr lang="en-IE" dirty="0" err="1" smtClean="0"/>
              <a:t>.This</a:t>
            </a:r>
            <a:r>
              <a:rPr lang="en-IE" dirty="0" smtClean="0"/>
              <a:t> means that if one country got in a </a:t>
            </a:r>
            <a:r>
              <a:rPr lang="en-IE" dirty="0" err="1" smtClean="0"/>
              <a:t>war,other</a:t>
            </a:r>
            <a:r>
              <a:rPr lang="en-IE" dirty="0" smtClean="0"/>
              <a:t> countries would have to help them.</a:t>
            </a:r>
          </a:p>
          <a:p>
            <a:r>
              <a:rPr lang="en-IE" b="1" dirty="0"/>
              <a:t>Britain, France, Ireland and Russia were part of an alliance called the </a:t>
            </a:r>
            <a:r>
              <a:rPr lang="en-IE" b="1" i="1" dirty="0"/>
              <a:t>Triple Entente</a:t>
            </a:r>
            <a:r>
              <a:rPr lang="en-IE" dirty="0"/>
              <a:t>, while Germany aligned itself with Austria-Hungary – known as the </a:t>
            </a:r>
            <a:r>
              <a:rPr lang="en-IE" i="1" dirty="0"/>
              <a:t>Central Powers</a:t>
            </a:r>
            <a:r>
              <a:rPr lang="en-IE" dirty="0" smtClean="0"/>
              <a:t>.</a:t>
            </a:r>
          </a:p>
          <a:p>
            <a:r>
              <a:rPr lang="en-IE" b="1" dirty="0"/>
              <a:t>After the </a:t>
            </a:r>
            <a:r>
              <a:rPr lang="en-IE" b="1" dirty="0" smtClean="0"/>
              <a:t>assassination of Archduke Franz, </a:t>
            </a:r>
            <a:r>
              <a:rPr lang="en-IE" b="1" dirty="0"/>
              <a:t>Austria-Hungary threatened war on Serbia.</a:t>
            </a:r>
            <a:r>
              <a:rPr lang="en-IE" dirty="0"/>
              <a:t> They set out some very harsh demands that Serbia must meet. Germany sided by Austria-Hungary, while Russia sided with the Serbians. At this point, Europe was at the brink of going to war.</a:t>
            </a:r>
          </a:p>
        </p:txBody>
      </p:sp>
    </p:spTree>
    <p:extLst>
      <p:ext uri="{BB962C8B-B14F-4D97-AF65-F5344CB8AC3E}">
        <p14:creationId xmlns:p14="http://schemas.microsoft.com/office/powerpoint/2010/main" val="3144243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901" y="-107758"/>
            <a:ext cx="8534400" cy="1507067"/>
          </a:xfrm>
        </p:spPr>
        <p:txBody>
          <a:bodyPr/>
          <a:lstStyle/>
          <a:p>
            <a:r>
              <a:rPr lang="en-IE" dirty="0" smtClean="0"/>
              <a:t>The first battle of ww1</a:t>
            </a:r>
            <a:endParaRPr lang="en-IE" dirty="0"/>
          </a:p>
        </p:txBody>
      </p:sp>
      <p:sp>
        <p:nvSpPr>
          <p:cNvPr id="3" name="Content Placeholder 2"/>
          <p:cNvSpPr>
            <a:spLocks noGrp="1"/>
          </p:cNvSpPr>
          <p:nvPr>
            <p:ph idx="1"/>
          </p:nvPr>
        </p:nvSpPr>
        <p:spPr>
          <a:xfrm>
            <a:off x="808901" y="1052945"/>
            <a:ext cx="11202990" cy="5805055"/>
          </a:xfrm>
        </p:spPr>
        <p:txBody>
          <a:bodyPr/>
          <a:lstStyle/>
          <a:p>
            <a:r>
              <a:rPr lang="en-IE" dirty="0" smtClean="0"/>
              <a:t>The first battle of ww1 was called the first </a:t>
            </a:r>
            <a:r>
              <a:rPr lang="en-IE" dirty="0" smtClean="0"/>
              <a:t>Ba</a:t>
            </a:r>
            <a:r>
              <a:rPr lang="en-IE" dirty="0" smtClean="0"/>
              <a:t>ttle of the </a:t>
            </a:r>
            <a:r>
              <a:rPr lang="en-IE" dirty="0" err="1" smtClean="0"/>
              <a:t>Marne.here</a:t>
            </a:r>
            <a:r>
              <a:rPr lang="en-IE" dirty="0" smtClean="0"/>
              <a:t> are some fact that relate.</a:t>
            </a:r>
          </a:p>
          <a:p>
            <a:r>
              <a:rPr lang="en-IE" dirty="0"/>
              <a:t>The </a:t>
            </a:r>
            <a:r>
              <a:rPr lang="en-IE" b="1" dirty="0"/>
              <a:t>First Battle</a:t>
            </a:r>
            <a:r>
              <a:rPr lang="en-IE" dirty="0"/>
              <a:t> of the Marne was fought between Germany and the allies of France </a:t>
            </a:r>
            <a:r>
              <a:rPr lang="en-IE" dirty="0" smtClean="0"/>
              <a:t>and </a:t>
            </a:r>
            <a:r>
              <a:rPr lang="en-IE" dirty="0"/>
              <a:t>Britain</a:t>
            </a:r>
            <a:r>
              <a:rPr lang="en-IE" dirty="0" smtClean="0"/>
              <a:t>.</a:t>
            </a:r>
          </a:p>
          <a:p>
            <a:r>
              <a:rPr lang="en-IE" dirty="0"/>
              <a:t>World War I had </a:t>
            </a:r>
            <a:r>
              <a:rPr lang="en-IE" dirty="0" smtClean="0"/>
              <a:t>begun only </a:t>
            </a:r>
            <a:r>
              <a:rPr lang="en-IE" dirty="0"/>
              <a:t>about one month before the battle. During that time, Germany had been steadily gaining ground and winning the majority of the battles. They had advanced through Belgium and were marching through France</a:t>
            </a:r>
            <a:r>
              <a:rPr lang="en-IE" dirty="0" smtClean="0"/>
              <a:t>.</a:t>
            </a:r>
          </a:p>
          <a:p>
            <a:r>
              <a:rPr lang="en-IE" dirty="0"/>
              <a:t>It was French General Joseph Joffre who decided that it was time for the Allies to counterattack the Germans. At first, British leader Sir John French said his men were too tired from the retreat to attack. However, British war minister, Lord Kitchener, convinced him to join with General Joffre in the attack</a:t>
            </a:r>
            <a:r>
              <a:rPr lang="en-IE" dirty="0" smtClean="0"/>
              <a:t>.</a:t>
            </a:r>
          </a:p>
          <a:p>
            <a:r>
              <a:rPr lang="en-IE" dirty="0" smtClean="0"/>
              <a:t>after </a:t>
            </a:r>
            <a:r>
              <a:rPr lang="en-IE" dirty="0"/>
              <a:t>a few days of fighting, the Germans were forced to retreat. They retreated back to Aisne River in northern France. Here they built long lines of trenches and managed to hold off the Allied army. They would hold this position for the next </a:t>
            </a:r>
            <a:r>
              <a:rPr lang="en-IE" dirty="0" smtClean="0"/>
              <a:t>FOUR YEARS!</a:t>
            </a:r>
            <a:r>
              <a:rPr lang="en-IE" dirty="0"/>
              <a:t/>
            </a:r>
            <a:br>
              <a:rPr lang="en-IE" dirty="0"/>
            </a:br>
            <a:endParaRPr lang="en-IE" dirty="0"/>
          </a:p>
        </p:txBody>
      </p:sp>
      <p:pic>
        <p:nvPicPr>
          <p:cNvPr id="3076" name="Picture 4" descr="Image result for ww1 battle of mar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7272" y="14933"/>
            <a:ext cx="1648689" cy="1317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2155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56154" y="0"/>
            <a:ext cx="6256915" cy="1655619"/>
          </a:xfrm>
        </p:spPr>
        <p:txBody>
          <a:bodyPr>
            <a:normAutofit/>
          </a:bodyPr>
          <a:lstStyle/>
          <a:p>
            <a:r>
              <a:rPr lang="en-IE" sz="3000" dirty="0" smtClean="0"/>
              <a:t>The one good day of ww1</a:t>
            </a:r>
            <a:endParaRPr lang="en-IE" sz="3000" dirty="0"/>
          </a:p>
        </p:txBody>
      </p:sp>
      <p:sp>
        <p:nvSpPr>
          <p:cNvPr id="5" name="Subtitle 4"/>
          <p:cNvSpPr>
            <a:spLocks noGrp="1"/>
          </p:cNvSpPr>
          <p:nvPr>
            <p:ph type="subTitle" idx="1"/>
          </p:nvPr>
        </p:nvSpPr>
        <p:spPr>
          <a:xfrm>
            <a:off x="684212" y="1655619"/>
            <a:ext cx="8348952" cy="4135581"/>
          </a:xfrm>
        </p:spPr>
        <p:txBody>
          <a:bodyPr/>
          <a:lstStyle/>
          <a:p>
            <a:r>
              <a:rPr lang="en-IE" dirty="0" smtClean="0"/>
              <a:t>The only peaceful day of ww1 was the Christmas truce.</a:t>
            </a:r>
          </a:p>
          <a:p>
            <a:r>
              <a:rPr lang="en-IE" dirty="0" smtClean="0"/>
              <a:t>On Christmas </a:t>
            </a:r>
            <a:r>
              <a:rPr lang="en-IE" dirty="0" err="1" smtClean="0"/>
              <a:t>morning,the</a:t>
            </a:r>
            <a:r>
              <a:rPr lang="en-IE" dirty="0" smtClean="0"/>
              <a:t> British started singing Christmas carols then the Germans did the </a:t>
            </a:r>
            <a:r>
              <a:rPr lang="en-IE" dirty="0" err="1" smtClean="0"/>
              <a:t>same,then,one</a:t>
            </a:r>
            <a:r>
              <a:rPr lang="en-IE" dirty="0" smtClean="0"/>
              <a:t> thing led to </a:t>
            </a:r>
            <a:r>
              <a:rPr lang="en-IE" dirty="0" err="1" smtClean="0"/>
              <a:t>another,and</a:t>
            </a:r>
            <a:r>
              <a:rPr lang="en-IE" dirty="0" smtClean="0"/>
              <a:t> they all started playing football!</a:t>
            </a:r>
          </a:p>
          <a:p>
            <a:endParaRPr lang="en-IE" dirty="0"/>
          </a:p>
          <a:p>
            <a:r>
              <a:rPr lang="en-IE" dirty="0" smtClean="0"/>
              <a:t>But the sad thing is that they only got a few minutes of peace and then the very next </a:t>
            </a:r>
            <a:r>
              <a:rPr lang="en-IE" dirty="0" err="1" smtClean="0"/>
              <a:t>day,back</a:t>
            </a:r>
            <a:r>
              <a:rPr lang="en-IE" dirty="0" smtClean="0"/>
              <a:t> to fighting.</a:t>
            </a:r>
            <a:endParaRPr lang="en-IE" dirty="0"/>
          </a:p>
        </p:txBody>
      </p:sp>
      <p:pic>
        <p:nvPicPr>
          <p:cNvPr id="1026" name="Picture 2" descr="Image result for ww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154" y="4409325"/>
            <a:ext cx="4770502" cy="2448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35681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2" y="235528"/>
            <a:ext cx="8534400" cy="5758872"/>
          </a:xfrm>
        </p:spPr>
        <p:txBody>
          <a:bodyPr>
            <a:normAutofit/>
          </a:bodyPr>
          <a:lstStyle/>
          <a:p>
            <a:r>
              <a:rPr lang="en-IE" sz="2800" dirty="0" smtClean="0"/>
              <a:t>I hope you enjoyed my project!</a:t>
            </a:r>
            <a:br>
              <a:rPr lang="en-IE" sz="2800" dirty="0" smtClean="0"/>
            </a:br>
            <a:r>
              <a:rPr lang="en-IE" sz="2800" dirty="0" smtClean="0"/>
              <a:t>The end!</a:t>
            </a:r>
            <a:endParaRPr lang="en-IE" sz="2800" dirty="0"/>
          </a:p>
        </p:txBody>
      </p:sp>
      <p:pic>
        <p:nvPicPr>
          <p:cNvPr id="2050" name="Picture 2" descr="Image result for ww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3466" y="2136775"/>
            <a:ext cx="5143500" cy="385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41674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90</TotalTime>
  <Words>200</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Century Gothic</vt:lpstr>
      <vt:lpstr>Wingdings</vt:lpstr>
      <vt:lpstr>Wingdings 3</vt:lpstr>
      <vt:lpstr>Slice</vt:lpstr>
      <vt:lpstr>The first year of world war 1</vt:lpstr>
      <vt:lpstr>                    How ww1 started</vt:lpstr>
      <vt:lpstr>PowerPoint Presentation</vt:lpstr>
      <vt:lpstr>The first battle of ww1</vt:lpstr>
      <vt:lpstr>The one good day of ww1</vt:lpstr>
      <vt:lpstr>I hope you enjoyed my project! The 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year of world war 1</dc:title>
  <dc:creator>13CQuigley</dc:creator>
  <cp:lastModifiedBy>13CQuigley</cp:lastModifiedBy>
  <cp:revision>11</cp:revision>
  <dcterms:created xsi:type="dcterms:W3CDTF">2020-02-03T19:02:19Z</dcterms:created>
  <dcterms:modified xsi:type="dcterms:W3CDTF">2020-02-13T17:55:56Z</dcterms:modified>
</cp:coreProperties>
</file>