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6" r:id="rId6"/>
    <p:sldId id="269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A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C4F39-441A-4577-B251-DE62A195A673}" type="datetimeFigureOut">
              <a:rPr lang="en-IE" smtClean="0"/>
              <a:pPr/>
              <a:t>04/03/2016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3A438-19B7-45BA-9E9F-2DA92C4B119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an macdiarmada.jpg"/>
          <p:cNvPicPr>
            <a:picLocks noChangeAspect="1"/>
          </p:cNvPicPr>
          <p:nvPr/>
        </p:nvPicPr>
        <p:blipFill>
          <a:blip r:embed="rId2" cstate="print">
            <a:lum bright="-20000" contrast="-40000"/>
          </a:blip>
          <a:stretch>
            <a:fillRect/>
          </a:stretch>
        </p:blipFill>
        <p:spPr>
          <a:xfrm>
            <a:off x="611560" y="404664"/>
            <a:ext cx="7848872" cy="60486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028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IE" sz="4800" b="1" dirty="0" smtClean="0">
                <a:solidFill>
                  <a:srgbClr val="FFC000"/>
                </a:solidFill>
              </a:rPr>
              <a:t>1916</a:t>
            </a:r>
            <a:endParaRPr lang="en-IE" sz="4800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FFC000"/>
                </a:solidFill>
              </a:rPr>
              <a:t>The Leitrim Connection</a:t>
            </a:r>
          </a:p>
          <a:p>
            <a:endParaRPr lang="en-IE" b="1" dirty="0" smtClean="0">
              <a:solidFill>
                <a:srgbClr val="FFC000"/>
              </a:solidFill>
            </a:endParaRPr>
          </a:p>
          <a:p>
            <a:r>
              <a:rPr lang="en-IE" b="1" dirty="0" smtClean="0">
                <a:solidFill>
                  <a:srgbClr val="FFC000"/>
                </a:solidFill>
              </a:rPr>
              <a:t>Brian Mc Bride</a:t>
            </a:r>
            <a:endParaRPr lang="en-IE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C000"/>
                </a:solidFill>
              </a:rPr>
              <a:t>1916 – The Leitrim Connection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>
                <a:solidFill>
                  <a:srgbClr val="00B050"/>
                </a:solidFill>
              </a:rPr>
              <a:t>I am doing my project on Sean Mac </a:t>
            </a:r>
            <a:r>
              <a:rPr lang="en-IE" sz="2800" dirty="0" err="1" smtClean="0">
                <a:solidFill>
                  <a:srgbClr val="00B050"/>
                </a:solidFill>
              </a:rPr>
              <a:t>Diarmada</a:t>
            </a:r>
            <a:r>
              <a:rPr lang="en-IE" sz="2800" dirty="0" smtClean="0">
                <a:solidFill>
                  <a:srgbClr val="00B050"/>
                </a:solidFill>
              </a:rPr>
              <a:t>, a Leitrim man and one of the great leaders of the 1916 Easter Rising. 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The reason I am basing my project on Mac </a:t>
            </a:r>
            <a:r>
              <a:rPr lang="en-IE" sz="2800" dirty="0" err="1" smtClean="0">
                <a:solidFill>
                  <a:srgbClr val="00B050"/>
                </a:solidFill>
              </a:rPr>
              <a:t>Diarmada</a:t>
            </a:r>
            <a:r>
              <a:rPr lang="en-IE" sz="2800" dirty="0" smtClean="0">
                <a:solidFill>
                  <a:srgbClr val="00B050"/>
                </a:solidFill>
              </a:rPr>
              <a:t> is because my dad grew up in a little village not far from where Sean grew up. </a:t>
            </a:r>
            <a:endParaRPr lang="en-IE" sz="2800" dirty="0" smtClean="0">
              <a:solidFill>
                <a:srgbClr val="00B050"/>
              </a:solidFill>
            </a:endParaRPr>
          </a:p>
          <a:p>
            <a:r>
              <a:rPr lang="en-IE" sz="2800" dirty="0" smtClean="0">
                <a:solidFill>
                  <a:srgbClr val="00B050"/>
                </a:solidFill>
              </a:rPr>
              <a:t>Also </a:t>
            </a:r>
            <a:r>
              <a:rPr lang="en-IE" sz="2800" dirty="0" smtClean="0">
                <a:solidFill>
                  <a:srgbClr val="00B050"/>
                </a:solidFill>
              </a:rPr>
              <a:t>my </a:t>
            </a:r>
            <a:r>
              <a:rPr lang="en-IE" sz="2800" dirty="0" err="1" smtClean="0">
                <a:solidFill>
                  <a:srgbClr val="00B050"/>
                </a:solidFill>
              </a:rPr>
              <a:t>grandad</a:t>
            </a:r>
            <a:r>
              <a:rPr lang="en-IE" sz="2800" dirty="0" smtClean="0">
                <a:solidFill>
                  <a:srgbClr val="00B050"/>
                </a:solidFill>
              </a:rPr>
              <a:t> had to clear out Mac </a:t>
            </a:r>
            <a:r>
              <a:rPr lang="en-IE" sz="2800" dirty="0" err="1" smtClean="0">
                <a:solidFill>
                  <a:srgbClr val="00B050"/>
                </a:solidFill>
              </a:rPr>
              <a:t>Diarmada’s</a:t>
            </a:r>
            <a:r>
              <a:rPr lang="en-IE" sz="2800" dirty="0" smtClean="0">
                <a:solidFill>
                  <a:srgbClr val="00B050"/>
                </a:solidFill>
              </a:rPr>
              <a:t> house around 30 years ago and he kept an old cooking pot in his memory.</a:t>
            </a:r>
            <a:endParaRPr lang="en-IE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rgbClr val="FFC000"/>
                </a:solidFill>
              </a:rPr>
              <a:t>1916 – The Leitrim Connection</a:t>
            </a:r>
            <a:endParaRPr lang="en-IE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5217" y="5288340"/>
            <a:ext cx="6465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dirty="0" smtClean="0">
                <a:solidFill>
                  <a:srgbClr val="00B050"/>
                </a:solidFill>
              </a:rPr>
              <a:t>The cooking pot </a:t>
            </a:r>
            <a:r>
              <a:rPr lang="en-IE" sz="2800" dirty="0" smtClean="0">
                <a:solidFill>
                  <a:srgbClr val="00B050"/>
                </a:solidFill>
              </a:rPr>
              <a:t>from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smtClean="0">
                <a:solidFill>
                  <a:srgbClr val="00B050"/>
                </a:solidFill>
              </a:rPr>
              <a:t>my </a:t>
            </a:r>
            <a:r>
              <a:rPr lang="en-IE" sz="2800" dirty="0" err="1" smtClean="0">
                <a:solidFill>
                  <a:srgbClr val="00B050"/>
                </a:solidFill>
              </a:rPr>
              <a:t>Grandad’s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smtClean="0">
                <a:solidFill>
                  <a:srgbClr val="00B050"/>
                </a:solidFill>
              </a:rPr>
              <a:t>garden</a:t>
            </a:r>
          </a:p>
          <a:p>
            <a:pPr algn="ctr"/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smtClean="0">
                <a:solidFill>
                  <a:srgbClr val="00B050"/>
                </a:solidFill>
              </a:rPr>
              <a:t>that Sean </a:t>
            </a:r>
            <a:r>
              <a:rPr lang="en-IE" sz="2800" dirty="0" err="1" smtClean="0">
                <a:solidFill>
                  <a:srgbClr val="00B050"/>
                </a:solidFill>
              </a:rPr>
              <a:t>MacDiarmada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smtClean="0">
                <a:solidFill>
                  <a:srgbClr val="00B050"/>
                </a:solidFill>
              </a:rPr>
              <a:t>would </a:t>
            </a:r>
            <a:r>
              <a:rPr lang="en-IE" sz="2800" dirty="0" smtClean="0">
                <a:solidFill>
                  <a:srgbClr val="00B050"/>
                </a:solidFill>
              </a:rPr>
              <a:t>have </a:t>
            </a:r>
            <a:endParaRPr lang="en-IE" sz="2800" dirty="0" smtClean="0">
              <a:solidFill>
                <a:srgbClr val="00B050"/>
              </a:solidFill>
            </a:endParaRPr>
          </a:p>
          <a:p>
            <a:pPr algn="ctr"/>
            <a:r>
              <a:rPr lang="en-IE" sz="2800" dirty="0" smtClean="0">
                <a:solidFill>
                  <a:srgbClr val="00B050"/>
                </a:solidFill>
              </a:rPr>
              <a:t>cooked </a:t>
            </a:r>
            <a:r>
              <a:rPr lang="en-IE" sz="2800" dirty="0" smtClean="0">
                <a:solidFill>
                  <a:srgbClr val="00B050"/>
                </a:solidFill>
              </a:rPr>
              <a:t>his potatoes in.</a:t>
            </a:r>
            <a:endParaRPr lang="en-IE" sz="28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8838" y="1590675"/>
            <a:ext cx="488632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FFC000"/>
                </a:solidFill>
              </a:rPr>
              <a:t>His Early Years</a:t>
            </a:r>
            <a:endParaRPr lang="en-IE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>
            <a:normAutofit/>
          </a:bodyPr>
          <a:lstStyle/>
          <a:p>
            <a:r>
              <a:rPr lang="en-IE" sz="2800" dirty="0" smtClean="0">
                <a:solidFill>
                  <a:srgbClr val="00B050"/>
                </a:solidFill>
              </a:rPr>
              <a:t>Sean Mac </a:t>
            </a:r>
            <a:r>
              <a:rPr lang="en-IE" sz="2800" dirty="0" err="1" smtClean="0">
                <a:solidFill>
                  <a:srgbClr val="00B050"/>
                </a:solidFill>
              </a:rPr>
              <a:t>Diarmada</a:t>
            </a:r>
            <a:r>
              <a:rPr lang="en-IE" sz="2800" dirty="0" smtClean="0">
                <a:solidFill>
                  <a:srgbClr val="00B050"/>
                </a:solidFill>
              </a:rPr>
              <a:t> was born in 1883 in a small thatched cottage </a:t>
            </a:r>
            <a:r>
              <a:rPr lang="en-IE" sz="2800" dirty="0" smtClean="0">
                <a:solidFill>
                  <a:srgbClr val="00B050"/>
                </a:solidFill>
              </a:rPr>
              <a:t>near</a:t>
            </a:r>
            <a:r>
              <a:rPr lang="en-IE" sz="2800" dirty="0" smtClean="0">
                <a:solidFill>
                  <a:srgbClr val="00B050"/>
                </a:solidFill>
              </a:rPr>
              <a:t> </a:t>
            </a:r>
            <a:r>
              <a:rPr lang="en-IE" sz="2800" dirty="0" err="1" smtClean="0">
                <a:solidFill>
                  <a:srgbClr val="00B050"/>
                </a:solidFill>
              </a:rPr>
              <a:t>Kiltyclogher</a:t>
            </a:r>
            <a:r>
              <a:rPr lang="en-IE" sz="2800" dirty="0" smtClean="0">
                <a:solidFill>
                  <a:srgbClr val="00B050"/>
                </a:solidFill>
              </a:rPr>
              <a:t>, a small village in Leitrim, near the Fermanagh border.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6096" y="5949280"/>
            <a:ext cx="25538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000" b="1" dirty="0" err="1" smtClean="0">
                <a:solidFill>
                  <a:srgbClr val="00B050"/>
                </a:solidFill>
              </a:rPr>
              <a:t>MacDiarmada</a:t>
            </a:r>
            <a:r>
              <a:rPr lang="en-IE" sz="2000" b="1" dirty="0" smtClean="0">
                <a:solidFill>
                  <a:srgbClr val="00B050"/>
                </a:solidFill>
              </a:rPr>
              <a:t> </a:t>
            </a:r>
            <a:r>
              <a:rPr lang="en-IE" sz="2000" b="1" dirty="0" smtClean="0">
                <a:solidFill>
                  <a:srgbClr val="00B050"/>
                </a:solidFill>
              </a:rPr>
              <a:t>Statue </a:t>
            </a:r>
          </a:p>
          <a:p>
            <a:pPr algn="ctr"/>
            <a:r>
              <a:rPr lang="en-IE" sz="2000" b="1" dirty="0" err="1" smtClean="0">
                <a:solidFill>
                  <a:srgbClr val="00B050"/>
                </a:solidFill>
              </a:rPr>
              <a:t>Kiltyclogher</a:t>
            </a:r>
            <a:endParaRPr lang="en-IE" sz="2000" b="1" dirty="0">
              <a:solidFill>
                <a:srgbClr val="00B05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28800"/>
            <a:ext cx="2805683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C000"/>
                </a:solidFill>
              </a:rPr>
              <a:t>His Early Years</a:t>
            </a:r>
            <a:endParaRPr lang="en-IE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/>
          <a:lstStyle/>
          <a:p>
            <a:r>
              <a:rPr lang="en-IE" sz="2800" dirty="0" smtClean="0">
                <a:solidFill>
                  <a:srgbClr val="00B050"/>
                </a:solidFill>
              </a:rPr>
              <a:t>There was a lot of poverty around the village he grew up in.  He had t</a:t>
            </a:r>
            <a:r>
              <a:rPr lang="en-IE" sz="2800" dirty="0" smtClean="0">
                <a:solidFill>
                  <a:srgbClr val="00B050"/>
                </a:solidFill>
              </a:rPr>
              <a:t>wo </a:t>
            </a:r>
            <a:r>
              <a:rPr lang="en-IE" sz="2800" dirty="0" smtClean="0">
                <a:solidFill>
                  <a:srgbClr val="00B050"/>
                </a:solidFill>
              </a:rPr>
              <a:t>brothers and </a:t>
            </a:r>
            <a:r>
              <a:rPr lang="en-IE" sz="2800" dirty="0" smtClean="0">
                <a:solidFill>
                  <a:srgbClr val="00B050"/>
                </a:solidFill>
              </a:rPr>
              <a:t>five sisters </a:t>
            </a:r>
            <a:r>
              <a:rPr lang="en-IE" sz="2800" dirty="0" smtClean="0">
                <a:solidFill>
                  <a:srgbClr val="00B050"/>
                </a:solidFill>
              </a:rPr>
              <a:t>and his life was very hard.  He went to a Christian Brothers School.  </a:t>
            </a:r>
          </a:p>
          <a:p>
            <a:endParaRPr lang="en-I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12976"/>
            <a:ext cx="606742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75856" y="6165304"/>
            <a:ext cx="2985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000" b="1" dirty="0" err="1" smtClean="0">
                <a:solidFill>
                  <a:srgbClr val="00B050"/>
                </a:solidFill>
              </a:rPr>
              <a:t>MacDiarmada’s</a:t>
            </a:r>
            <a:r>
              <a:rPr lang="en-IE" sz="2000" b="1" dirty="0" smtClean="0">
                <a:solidFill>
                  <a:srgbClr val="00B050"/>
                </a:solidFill>
              </a:rPr>
              <a:t> </a:t>
            </a:r>
            <a:r>
              <a:rPr lang="en-IE" sz="2000" b="1" dirty="0" smtClean="0">
                <a:solidFill>
                  <a:srgbClr val="00B050"/>
                </a:solidFill>
              </a:rPr>
              <a:t>Birthplace</a:t>
            </a:r>
            <a:endParaRPr lang="en-IE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C000"/>
                </a:solidFill>
              </a:rPr>
              <a:t>His Life Before </a:t>
            </a:r>
            <a:r>
              <a:rPr lang="en-IE" b="1" dirty="0" smtClean="0">
                <a:solidFill>
                  <a:srgbClr val="FFC000"/>
                </a:solidFill>
              </a:rPr>
              <a:t>The </a:t>
            </a:r>
            <a:r>
              <a:rPr lang="en-IE" b="1" dirty="0" smtClean="0">
                <a:solidFill>
                  <a:srgbClr val="FFC000"/>
                </a:solidFill>
              </a:rPr>
              <a:t>Rising</a:t>
            </a:r>
            <a:endParaRPr lang="en-IE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800" dirty="0" smtClean="0">
                <a:solidFill>
                  <a:srgbClr val="00B050"/>
                </a:solidFill>
              </a:rPr>
              <a:t>Mac </a:t>
            </a:r>
            <a:r>
              <a:rPr lang="en-IE" sz="2800" dirty="0" err="1" smtClean="0">
                <a:solidFill>
                  <a:srgbClr val="00B050"/>
                </a:solidFill>
              </a:rPr>
              <a:t>Diarmada’s</a:t>
            </a:r>
            <a:r>
              <a:rPr lang="en-IE" sz="2800" dirty="0" smtClean="0">
                <a:solidFill>
                  <a:srgbClr val="00B050"/>
                </a:solidFill>
              </a:rPr>
              <a:t> first job was a gardener in Scotland.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He then worked as a conductor on the trams in Belfast.  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It was around this time he because interested in Irish Freedom</a:t>
            </a:r>
            <a:r>
              <a:rPr lang="en-IE" sz="2800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He </a:t>
            </a:r>
            <a:r>
              <a:rPr lang="en-IE" sz="2800" dirty="0" smtClean="0">
                <a:solidFill>
                  <a:srgbClr val="00B050"/>
                </a:solidFill>
              </a:rPr>
              <a:t>joined the Irish Republican Brotherhood, Sinn Fein, the Ancient Order of the Hibernians and the Gaelic League. 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In 1908 </a:t>
            </a:r>
            <a:r>
              <a:rPr lang="en-IE" sz="2800" dirty="0" err="1" smtClean="0">
                <a:solidFill>
                  <a:srgbClr val="00B050"/>
                </a:solidFill>
              </a:rPr>
              <a:t>MacDiarmada</a:t>
            </a:r>
            <a:r>
              <a:rPr lang="en-IE" sz="2800" dirty="0" smtClean="0">
                <a:solidFill>
                  <a:srgbClr val="00B050"/>
                </a:solidFill>
              </a:rPr>
              <a:t> went to live in Dublin and became close friends with Tom Clarke.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C000"/>
                </a:solidFill>
              </a:rPr>
              <a:t>His Life Before The Rising</a:t>
            </a:r>
            <a:endParaRPr lang="en-IE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3000" dirty="0" smtClean="0">
                <a:solidFill>
                  <a:srgbClr val="00B050"/>
                </a:solidFill>
              </a:rPr>
              <a:t>In 1910 he became the manager of the newspaper called ‘Irish Freedom’. </a:t>
            </a:r>
          </a:p>
          <a:p>
            <a:r>
              <a:rPr lang="en-IE" sz="3000" dirty="0" smtClean="0">
                <a:solidFill>
                  <a:srgbClr val="00B050"/>
                </a:solidFill>
              </a:rPr>
              <a:t>Around this time he also got polio and was very sick.</a:t>
            </a:r>
          </a:p>
          <a:p>
            <a:r>
              <a:rPr lang="en-IE" sz="3000" dirty="0" smtClean="0">
                <a:solidFill>
                  <a:srgbClr val="00B050"/>
                </a:solidFill>
              </a:rPr>
              <a:t>From then </a:t>
            </a:r>
            <a:r>
              <a:rPr lang="en-IE" sz="3000" dirty="0" smtClean="0">
                <a:solidFill>
                  <a:srgbClr val="00B050"/>
                </a:solidFill>
              </a:rPr>
              <a:t>on, </a:t>
            </a:r>
            <a:r>
              <a:rPr lang="en-IE" sz="3000" dirty="0" smtClean="0">
                <a:solidFill>
                  <a:srgbClr val="00B050"/>
                </a:solidFill>
              </a:rPr>
              <a:t>he had to use a walking stick to help him walk.</a:t>
            </a:r>
          </a:p>
          <a:p>
            <a:r>
              <a:rPr lang="en-IE" sz="3000" dirty="0" smtClean="0">
                <a:solidFill>
                  <a:srgbClr val="00B050"/>
                </a:solidFill>
              </a:rPr>
              <a:t>In 1913 he became a member of the Irish Volunteers.</a:t>
            </a:r>
          </a:p>
          <a:p>
            <a:r>
              <a:rPr lang="en-IE" sz="3000" dirty="0" smtClean="0">
                <a:solidFill>
                  <a:srgbClr val="00B050"/>
                </a:solidFill>
              </a:rPr>
              <a:t>In 1915 he joined a secret part of the IRB which planned the Easter Rising.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b="1" dirty="0" smtClean="0">
                <a:solidFill>
                  <a:srgbClr val="FFC000"/>
                </a:solidFill>
              </a:rPr>
              <a:t>His </a:t>
            </a:r>
            <a:r>
              <a:rPr lang="en-IE" b="1" dirty="0" smtClean="0">
                <a:solidFill>
                  <a:srgbClr val="FFC000"/>
                </a:solidFill>
              </a:rPr>
              <a:t>Part </a:t>
            </a:r>
            <a:r>
              <a:rPr lang="en-IE" b="1" dirty="0" smtClean="0">
                <a:solidFill>
                  <a:srgbClr val="FFC000"/>
                </a:solidFill>
              </a:rPr>
              <a:t>I</a:t>
            </a:r>
            <a:r>
              <a:rPr lang="en-IE" b="1" dirty="0" smtClean="0">
                <a:solidFill>
                  <a:srgbClr val="FFC000"/>
                </a:solidFill>
              </a:rPr>
              <a:t>n </a:t>
            </a:r>
            <a:r>
              <a:rPr lang="en-IE" b="1" dirty="0" smtClean="0">
                <a:solidFill>
                  <a:srgbClr val="FFC000"/>
                </a:solidFill>
              </a:rPr>
              <a:t>T</a:t>
            </a:r>
            <a:r>
              <a:rPr lang="en-IE" b="1" dirty="0" smtClean="0">
                <a:solidFill>
                  <a:srgbClr val="FFC000"/>
                </a:solidFill>
              </a:rPr>
              <a:t>he </a:t>
            </a:r>
            <a:r>
              <a:rPr lang="en-IE" b="1" dirty="0" smtClean="0">
                <a:solidFill>
                  <a:srgbClr val="FFC000"/>
                </a:solidFill>
              </a:rPr>
              <a:t>Easter Rising</a:t>
            </a:r>
            <a:endParaRPr lang="en-IE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800" dirty="0" smtClean="0">
                <a:solidFill>
                  <a:srgbClr val="00B050"/>
                </a:solidFill>
              </a:rPr>
              <a:t>As members of the </a:t>
            </a:r>
            <a:r>
              <a:rPr lang="en-IE" sz="2800" dirty="0" smtClean="0">
                <a:solidFill>
                  <a:srgbClr val="00B050"/>
                </a:solidFill>
              </a:rPr>
              <a:t>IRB, </a:t>
            </a:r>
            <a:r>
              <a:rPr lang="en-IE" sz="2800" dirty="0" smtClean="0">
                <a:solidFill>
                  <a:srgbClr val="00B050"/>
                </a:solidFill>
              </a:rPr>
              <a:t>Sean </a:t>
            </a:r>
            <a:r>
              <a:rPr lang="en-IE" sz="2800" dirty="0" err="1" smtClean="0">
                <a:solidFill>
                  <a:srgbClr val="00B050"/>
                </a:solidFill>
              </a:rPr>
              <a:t>MacDiarmada</a:t>
            </a:r>
            <a:r>
              <a:rPr lang="en-IE" sz="2800" dirty="0" smtClean="0">
                <a:solidFill>
                  <a:srgbClr val="00B050"/>
                </a:solidFill>
              </a:rPr>
              <a:t> &amp; Tom Clarke were the people most responsible for planning the rising.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But because of his polio </a:t>
            </a:r>
            <a:r>
              <a:rPr lang="en-IE" sz="2800" dirty="0" err="1" smtClean="0">
                <a:solidFill>
                  <a:srgbClr val="00B050"/>
                </a:solidFill>
              </a:rPr>
              <a:t>MacDiarmada</a:t>
            </a:r>
            <a:r>
              <a:rPr lang="en-IE" sz="2800" dirty="0" smtClean="0">
                <a:solidFill>
                  <a:srgbClr val="00B050"/>
                </a:solidFill>
              </a:rPr>
              <a:t> did not really take part in the </a:t>
            </a:r>
            <a:r>
              <a:rPr lang="en-IE" sz="2800" dirty="0" smtClean="0">
                <a:solidFill>
                  <a:srgbClr val="00B050"/>
                </a:solidFill>
              </a:rPr>
              <a:t>fighting. </a:t>
            </a:r>
            <a:r>
              <a:rPr lang="en-IE" sz="2800" dirty="0" smtClean="0">
                <a:solidFill>
                  <a:srgbClr val="00B050"/>
                </a:solidFill>
              </a:rPr>
              <a:t>H</a:t>
            </a:r>
            <a:r>
              <a:rPr lang="en-IE" sz="2800" dirty="0" smtClean="0">
                <a:solidFill>
                  <a:srgbClr val="00B050"/>
                </a:solidFill>
              </a:rPr>
              <a:t>e </a:t>
            </a:r>
            <a:r>
              <a:rPr lang="en-IE" sz="2800" dirty="0" smtClean="0">
                <a:solidFill>
                  <a:srgbClr val="00B050"/>
                </a:solidFill>
              </a:rPr>
              <a:t>stayed in the GPO in Dublin as one of the members of the Government that the Easter Rising Leaders declared.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He was one of seven people who signed the 1916 proclamation.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smtClean="0">
                <a:solidFill>
                  <a:srgbClr val="FFC000"/>
                </a:solidFill>
              </a:rPr>
              <a:t>His Execution</a:t>
            </a:r>
            <a:endParaRPr lang="en-IE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2800" dirty="0" smtClean="0">
                <a:solidFill>
                  <a:srgbClr val="00B050"/>
                </a:solidFill>
              </a:rPr>
              <a:t>After a court-martial on the 9</a:t>
            </a:r>
            <a:r>
              <a:rPr lang="en-IE" sz="2800" baseline="30000" dirty="0" smtClean="0">
                <a:solidFill>
                  <a:srgbClr val="00B050"/>
                </a:solidFill>
              </a:rPr>
              <a:t>th</a:t>
            </a:r>
            <a:r>
              <a:rPr lang="en-IE" sz="2800" dirty="0" smtClean="0">
                <a:solidFill>
                  <a:srgbClr val="00B050"/>
                </a:solidFill>
              </a:rPr>
              <a:t> May 1916, for his part in the rising, Mac </a:t>
            </a:r>
            <a:r>
              <a:rPr lang="en-IE" sz="2800" dirty="0" err="1" smtClean="0">
                <a:solidFill>
                  <a:srgbClr val="00B050"/>
                </a:solidFill>
              </a:rPr>
              <a:t>Diarmada</a:t>
            </a:r>
            <a:r>
              <a:rPr lang="en-IE" sz="2800" dirty="0" smtClean="0">
                <a:solidFill>
                  <a:srgbClr val="00B050"/>
                </a:solidFill>
              </a:rPr>
              <a:t> was executed by firing squad on the 12</a:t>
            </a:r>
            <a:r>
              <a:rPr lang="en-IE" sz="2800" baseline="30000" dirty="0" smtClean="0">
                <a:solidFill>
                  <a:srgbClr val="00B050"/>
                </a:solidFill>
              </a:rPr>
              <a:t>th</a:t>
            </a:r>
            <a:r>
              <a:rPr lang="en-IE" sz="2800" dirty="0" smtClean="0">
                <a:solidFill>
                  <a:srgbClr val="00B050"/>
                </a:solidFill>
              </a:rPr>
              <a:t> May in </a:t>
            </a:r>
            <a:r>
              <a:rPr lang="en-IE" sz="2800" dirty="0" err="1" smtClean="0">
                <a:solidFill>
                  <a:srgbClr val="00B050"/>
                </a:solidFill>
              </a:rPr>
              <a:t>Kilmainham</a:t>
            </a:r>
            <a:r>
              <a:rPr lang="en-IE" sz="2800" dirty="0" smtClean="0">
                <a:solidFill>
                  <a:srgbClr val="00B050"/>
                </a:solidFill>
              </a:rPr>
              <a:t> Gaol at the age of 33.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Before his execution, in his final letters </a:t>
            </a:r>
            <a:r>
              <a:rPr lang="en-IE" sz="2800" dirty="0" err="1" smtClean="0">
                <a:solidFill>
                  <a:srgbClr val="00B050"/>
                </a:solidFill>
              </a:rPr>
              <a:t>MacDiarmada</a:t>
            </a:r>
            <a:r>
              <a:rPr lang="en-IE" sz="2800" dirty="0" smtClean="0">
                <a:solidFill>
                  <a:srgbClr val="00B050"/>
                </a:solidFill>
              </a:rPr>
              <a:t> wrote that he felt happiness like he never felt before that he was going to die that the Irish Nation might live.</a:t>
            </a:r>
          </a:p>
          <a:p>
            <a:r>
              <a:rPr lang="en-IE" sz="2800" dirty="0" smtClean="0">
                <a:solidFill>
                  <a:srgbClr val="00B050"/>
                </a:solidFill>
              </a:rPr>
              <a:t>He also wrote that he saw his execution as part of another days work, which shows how brave he was. </a:t>
            </a:r>
            <a:endParaRPr lang="en-IE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504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1916</vt:lpstr>
      <vt:lpstr>1916 – The Leitrim Connection</vt:lpstr>
      <vt:lpstr>1916 – The Leitrim Connection</vt:lpstr>
      <vt:lpstr>His Early Years</vt:lpstr>
      <vt:lpstr>His Early Years</vt:lpstr>
      <vt:lpstr>His Life Before The Rising</vt:lpstr>
      <vt:lpstr>His Life Before The Rising</vt:lpstr>
      <vt:lpstr>His Part In The Easter Rising</vt:lpstr>
      <vt:lpstr>His Execution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Enya</dc:creator>
  <cp:lastModifiedBy>Enya</cp:lastModifiedBy>
  <cp:revision>64</cp:revision>
  <dcterms:created xsi:type="dcterms:W3CDTF">2016-02-19T07:53:23Z</dcterms:created>
  <dcterms:modified xsi:type="dcterms:W3CDTF">2016-03-04T22:29:13Z</dcterms:modified>
</cp:coreProperties>
</file>