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6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-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5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2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27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36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02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74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6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6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B228E-C1EC-4F78-9307-B3D15C39A1AB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96F8D6-EE40-4DC5-83B9-6C3CCBF58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4130"/>
          </a:xfrm>
        </p:spPr>
        <p:txBody>
          <a:bodyPr>
            <a:normAutofit/>
          </a:bodyPr>
          <a:lstStyle/>
          <a:p>
            <a:pPr algn="ctr"/>
            <a:endParaRPr lang="en-US" sz="9600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Image result for irish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8224"/>
            <a:ext cx="12192000" cy="74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2331" y="719957"/>
            <a:ext cx="69473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600" dirty="0">
                <a:solidFill>
                  <a:schemeClr val="accent6"/>
                </a:solidFill>
                <a:latin typeface="Algerian" panose="04020705040A02060702" pitchFamily="82" charset="0"/>
              </a:rPr>
              <a:t>1916</a:t>
            </a:r>
          </a:p>
          <a:p>
            <a:pPr algn="ctr"/>
            <a:r>
              <a:rPr lang="en-IE" sz="9600" dirty="0">
                <a:solidFill>
                  <a:schemeClr val="bg1"/>
                </a:solidFill>
                <a:latin typeface="Algerian" panose="04020705040A02060702" pitchFamily="82" charset="0"/>
              </a:rPr>
              <a:t>Easter</a:t>
            </a:r>
          </a:p>
          <a:p>
            <a:pPr algn="ctr"/>
            <a:r>
              <a:rPr lang="en-IE" sz="9600" dirty="0">
                <a:solidFill>
                  <a:schemeClr val="accent2"/>
                </a:solidFill>
                <a:latin typeface="Algerian" panose="04020705040A02060702" pitchFamily="82" charset="0"/>
              </a:rPr>
              <a:t>rising</a:t>
            </a:r>
          </a:p>
          <a:p>
            <a:endParaRPr lang="en-US" sz="7200" dirty="0"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4446" y="2769103"/>
            <a:ext cx="2974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>
                <a:solidFill>
                  <a:schemeClr val="accent1"/>
                </a:solidFill>
                <a:latin typeface="Blackadder ITC" panose="04020505051007020D02" pitchFamily="82" charset="0"/>
              </a:rPr>
              <a:t> </a:t>
            </a:r>
            <a:endParaRPr lang="en-US" sz="5400" b="1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7259" y="2874392"/>
            <a:ext cx="2774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>
                <a:solidFill>
                  <a:schemeClr val="accent1"/>
                </a:solidFill>
                <a:latin typeface="Blackadder ITC" panose="04020505051007020D02" pitchFamily="82" charset="0"/>
              </a:rPr>
              <a:t> </a:t>
            </a:r>
            <a:endParaRPr lang="en-US" sz="5400" b="1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2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86" y="254643"/>
            <a:ext cx="8596668" cy="879676"/>
          </a:xfrm>
        </p:spPr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Thomas Mcdonagh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4931" y="1738488"/>
            <a:ext cx="74845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Born: February 1, 1878, Cloughjordan</a:t>
            </a:r>
          </a:p>
          <a:p>
            <a:r>
              <a:rPr lang="en-IE" sz="2800" dirty="0"/>
              <a:t>Died: May, 1916, Dublin</a:t>
            </a:r>
          </a:p>
          <a:p>
            <a:endParaRPr lang="en-IE" sz="2800" dirty="0"/>
          </a:p>
          <a:p>
            <a:r>
              <a:rPr lang="en-IE" sz="2800" dirty="0"/>
              <a:t>He was a poet and teacher. He taught at St. Enda`s. He joined the volunteers in 1914. His play </a:t>
            </a:r>
            <a:r>
              <a:rPr lang="en-IE" sz="2800" dirty="0">
                <a:latin typeface="Blackadder ITC" panose="04020505051007020D02" pitchFamily="82" charset="0"/>
              </a:rPr>
              <a:t>When the dawn is come</a:t>
            </a:r>
            <a:r>
              <a:rPr lang="en-IE" sz="2800" dirty="0">
                <a:latin typeface="+mj-lt"/>
              </a:rPr>
              <a:t> was produced at the Abbey theatre.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459113" y="5226757"/>
            <a:ext cx="2381954" cy="1162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4356" y="5215467"/>
            <a:ext cx="2596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Algerian" panose="04020705040A02060702" pitchFamily="82" charset="0"/>
              </a:rPr>
              <a:t>Thomas Mcdonagh</a:t>
            </a:r>
            <a:endParaRPr lang="en-US" sz="3200" dirty="0"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133" y="3973688"/>
            <a:ext cx="2065867" cy="288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5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Eamonn Ceant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930400"/>
            <a:ext cx="83650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Born: September 21,1881, Ballymoe</a:t>
            </a:r>
          </a:p>
          <a:p>
            <a:r>
              <a:rPr lang="en-IE" sz="2800" dirty="0"/>
              <a:t>Died: May 8, 1916 Dublin</a:t>
            </a:r>
          </a:p>
          <a:p>
            <a:endParaRPr lang="en-IE" sz="2800" dirty="0"/>
          </a:p>
          <a:p>
            <a:r>
              <a:rPr lang="en-IE" sz="2800" dirty="0"/>
              <a:t>He was one of the people who founded the Irish Volunteers. In 1900 he joined the Gaelic league.</a:t>
            </a:r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157330" y="5326912"/>
            <a:ext cx="2254103" cy="1233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888" y="5326912"/>
            <a:ext cx="2753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Algerian" panose="04020705040A02060702" pitchFamily="82" charset="0"/>
              </a:rPr>
              <a:t>EAMONN CEANT</a:t>
            </a:r>
            <a:endParaRPr lang="en-US" sz="3200" dirty="0"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115" y="4177169"/>
            <a:ext cx="1940885" cy="27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6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791" y="609600"/>
            <a:ext cx="8689211" cy="5248940"/>
          </a:xfrm>
        </p:spPr>
        <p:txBody>
          <a:bodyPr>
            <a:noAutofit/>
          </a:bodyPr>
          <a:lstStyle/>
          <a:p>
            <a:r>
              <a:rPr lang="en-IE" sz="7200" dirty="0">
                <a:latin typeface="Algerian" panose="04020705040A02060702" pitchFamily="82" charset="0"/>
              </a:rPr>
              <a:t>By: Saket Cilaveni</a:t>
            </a:r>
            <a:endParaRPr lang="en-US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General 1916 facts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035" y="3647090"/>
            <a:ext cx="9228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IE" sz="2800" dirty="0"/>
              <a:t>Roald Dahl was born in 1916.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The first ever radio was made in 1916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 In 1916 one of the British people that surrendered to Padraig Pearce went to Hollywood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34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038578"/>
          </a:xfrm>
        </p:spPr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Proclamation</a:t>
            </a:r>
            <a:endParaRPr lang="en-US" sz="48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045" y="519289"/>
            <a:ext cx="3957201" cy="6048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2800" y="1444978"/>
            <a:ext cx="504613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Padraig Pearce read the proclamation outside the GPO, Sackville street. The proclamation was signed by …</a:t>
            </a:r>
          </a:p>
          <a:p>
            <a:endParaRPr lang="en-IE" sz="2800" dirty="0"/>
          </a:p>
          <a:p>
            <a:pPr marL="457200" indent="-457200">
              <a:buFontTx/>
              <a:buChar char="-"/>
            </a:pPr>
            <a:r>
              <a:rPr lang="en-IE" sz="2800" dirty="0"/>
              <a:t>Padraig Pearce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James Connolly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Joseph Plunket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Sean McDiarmada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Tom Clarke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Thomas McDonagh</a:t>
            </a:r>
          </a:p>
          <a:p>
            <a:pPr marL="457200" indent="-457200">
              <a:buFontTx/>
              <a:buChar char="-"/>
            </a:pPr>
            <a:r>
              <a:rPr lang="en-IE" sz="2800" dirty="0"/>
              <a:t>Eamonn Ceant</a:t>
            </a:r>
          </a:p>
          <a:p>
            <a:pPr marL="457200" indent="-457200">
              <a:buFontTx/>
              <a:buChar char="-"/>
            </a:pPr>
            <a:endParaRPr lang="en-IE" sz="2800" dirty="0"/>
          </a:p>
          <a:p>
            <a:pPr marL="457200" indent="-457200">
              <a:buFontTx/>
              <a:buChar char="-"/>
            </a:pPr>
            <a:endParaRPr lang="en-IE" sz="2800" dirty="0"/>
          </a:p>
          <a:p>
            <a:pPr marL="457200" indent="-457200">
              <a:buFontTx/>
              <a:buChar char="-"/>
            </a:pPr>
            <a:endParaRPr lang="en-IE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749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29" y="5283025"/>
            <a:ext cx="8596668" cy="688621"/>
          </a:xfrm>
        </p:spPr>
        <p:txBody>
          <a:bodyPr>
            <a:normAutofit fontScale="90000"/>
          </a:bodyPr>
          <a:lstStyle/>
          <a:p>
            <a:pPr algn="ctr"/>
            <a:r>
              <a:rPr lang="en-IE" sz="6000" dirty="0">
                <a:solidFill>
                  <a:srgbClr val="FFC000"/>
                </a:solidFill>
                <a:latin typeface="Algerian" panose="04020705040A02060702" pitchFamily="82" charset="0"/>
              </a:rPr>
              <a:t>Leaders Who Signed The PROCLAMATION</a:t>
            </a:r>
            <a:endParaRPr lang="en-US" sz="6000" dirty="0">
              <a:solidFill>
                <a:srgbClr val="FFC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http://media.irishcentral.com/images/FT5+s-ivory-coast-flag+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4" y="-79022"/>
            <a:ext cx="9868253" cy="53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9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Padraig Pearce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125" y="1930400"/>
            <a:ext cx="977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07033" y="1537203"/>
            <a:ext cx="82669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Born: November 10, 1879, Dublin</a:t>
            </a:r>
          </a:p>
          <a:p>
            <a:r>
              <a:rPr lang="en-IE" sz="2800" dirty="0"/>
              <a:t>Died: May 3, 1916, Dublin</a:t>
            </a:r>
          </a:p>
          <a:p>
            <a:r>
              <a:rPr lang="en-IE" sz="2800" dirty="0"/>
              <a:t>Nationality: Irish</a:t>
            </a:r>
          </a:p>
          <a:p>
            <a:r>
              <a:rPr lang="en-IE" sz="2800" dirty="0"/>
              <a:t>Parents: Margaret Pearce</a:t>
            </a:r>
          </a:p>
          <a:p>
            <a:r>
              <a:rPr lang="en-IE" sz="2800" dirty="0"/>
              <a:t>Siblings: Willie Pearce, Margaret Mary Pearce</a:t>
            </a:r>
          </a:p>
          <a:p>
            <a:endParaRPr lang="en-IE" sz="2800" dirty="0"/>
          </a:p>
          <a:p>
            <a:pPr algn="ctr"/>
            <a:r>
              <a:rPr lang="en-IE" sz="2800" dirty="0"/>
              <a:t>Padraig Pearce is an Irish teacher,</a:t>
            </a:r>
          </a:p>
          <a:p>
            <a:pPr algn="ctr"/>
            <a:r>
              <a:rPr lang="en-IE" sz="2800" dirty="0"/>
              <a:t>Poet and writer. He was in the </a:t>
            </a:r>
          </a:p>
          <a:p>
            <a:pPr algn="ctr"/>
            <a:r>
              <a:rPr lang="en-IE" sz="2800" dirty="0"/>
              <a:t>Gaeilge revival.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312" y="4256515"/>
            <a:ext cx="2391688" cy="26014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54029" y="5557257"/>
            <a:ext cx="2531327" cy="12003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7717" y="5938408"/>
            <a:ext cx="378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Algerian" panose="04020705040A02060702" pitchFamily="82" charset="0"/>
              </a:rPr>
              <a:t>PADRAIG PEARCE</a:t>
            </a:r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45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39" y="1189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JAMES CONNOLLY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9295" y="1439746"/>
            <a:ext cx="92911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Born: June 5, 1868, Cow gate, Edinburgh, UK</a:t>
            </a:r>
          </a:p>
          <a:p>
            <a:r>
              <a:rPr lang="en-IE" sz="2800" dirty="0"/>
              <a:t>Died: May 12, 1916, Kilmainham Gaol, Dublin</a:t>
            </a:r>
          </a:p>
          <a:p>
            <a:r>
              <a:rPr lang="en-IE" sz="2800" dirty="0"/>
              <a:t>Nationality: British</a:t>
            </a:r>
          </a:p>
          <a:p>
            <a:r>
              <a:rPr lang="en-IE" sz="2800" dirty="0"/>
              <a:t>Wife: Lillie Connolly</a:t>
            </a:r>
          </a:p>
          <a:p>
            <a:r>
              <a:rPr lang="en-IE" sz="2800" dirty="0"/>
              <a:t>Children: Nora Connolly Ò Brien, Roddy Connolly</a:t>
            </a:r>
          </a:p>
          <a:p>
            <a:pPr algn="ctr"/>
            <a:endParaRPr lang="en-IE" sz="2800" dirty="0"/>
          </a:p>
          <a:p>
            <a:pPr algn="ctr"/>
            <a:r>
              <a:rPr lang="en-IE" sz="2800" dirty="0"/>
              <a:t>He was famous for leading workers.</a:t>
            </a:r>
          </a:p>
          <a:p>
            <a:pPr algn="ctr"/>
            <a:r>
              <a:rPr lang="en-IE" sz="2800" dirty="0"/>
              <a:t>He said if we don’t get a raise he will go</a:t>
            </a:r>
          </a:p>
          <a:p>
            <a:pPr algn="ctr"/>
            <a:r>
              <a:rPr lang="en-IE" sz="2800" dirty="0"/>
              <a:t>On a strike.</a:t>
            </a:r>
          </a:p>
          <a:p>
            <a:endParaRPr lang="en-US" sz="2800" dirty="0"/>
          </a:p>
        </p:txBody>
      </p:sp>
      <p:sp>
        <p:nvSpPr>
          <p:cNvPr id="4" name="AutoShape 2" descr="Image result for james connolly"/>
          <p:cNvSpPr>
            <a:spLocks noChangeAspect="1" noChangeArrowheads="1"/>
          </p:cNvSpPr>
          <p:nvPr/>
        </p:nvSpPr>
        <p:spPr bwMode="auto">
          <a:xfrm>
            <a:off x="155575" y="4487917"/>
            <a:ext cx="1841391" cy="22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769" y="4235012"/>
            <a:ext cx="2259231" cy="262298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964867" y="5408342"/>
            <a:ext cx="2319453" cy="1204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19295" y="5731727"/>
            <a:ext cx="385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Algerian" panose="04020705040A02060702" pitchFamily="82" charset="0"/>
              </a:rPr>
              <a:t>James </a:t>
            </a:r>
            <a:r>
              <a:rPr lang="en-IE" sz="3200" dirty="0" err="1">
                <a:latin typeface="Algerian" panose="04020705040A02060702" pitchFamily="82" charset="0"/>
              </a:rPr>
              <a:t>connolly</a:t>
            </a:r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3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Joseph Mary Plunket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587865"/>
            <a:ext cx="8508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Born: November 21, 1887, Dublin</a:t>
            </a:r>
          </a:p>
          <a:p>
            <a:r>
              <a:rPr lang="en-IE" sz="2800" dirty="0"/>
              <a:t>Died: May 4, 1916, Dublin</a:t>
            </a:r>
          </a:p>
          <a:p>
            <a:endParaRPr lang="en-IE" sz="2800" dirty="0"/>
          </a:p>
          <a:p>
            <a:r>
              <a:rPr lang="en-IE" sz="2800" dirty="0"/>
              <a:t>His brother and dad`s names were both George</a:t>
            </a:r>
          </a:p>
          <a:p>
            <a:r>
              <a:rPr lang="en-IE" sz="2800" dirty="0"/>
              <a:t>He was co-editor on the </a:t>
            </a:r>
            <a:r>
              <a:rPr lang="en-IE" sz="2800" i="1" dirty="0"/>
              <a:t>Irish Review</a:t>
            </a:r>
            <a:r>
              <a:rPr lang="en-IE" sz="2800" dirty="0"/>
              <a:t> and director of the Irish Theatre. He joined the volunteers in 1913. He was responsible for military strategies during the war with the aid of Michael Collins.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956" y="3396591"/>
            <a:ext cx="2177044" cy="3461409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296830" y="5419492"/>
            <a:ext cx="2687444" cy="1070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62976" y="5720576"/>
            <a:ext cx="2912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Algerian" panose="04020705040A02060702" pitchFamily="82" charset="0"/>
              </a:rPr>
              <a:t>JOSEPH Mary Plunket</a:t>
            </a:r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50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Sean </a:t>
            </a:r>
            <a:r>
              <a:rPr lang="en-IE" sz="4800" dirty="0" err="1">
                <a:latin typeface="Algerian" panose="04020705040A02060702" pitchFamily="82" charset="0"/>
              </a:rPr>
              <a:t>mcdiarmada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334" y="1270000"/>
            <a:ext cx="85641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Born: January 27, 1883 Kiltycloger</a:t>
            </a:r>
          </a:p>
          <a:p>
            <a:r>
              <a:rPr lang="en-IE" sz="2800" dirty="0"/>
              <a:t>Died: May 12, 1916 Dublin</a:t>
            </a:r>
          </a:p>
          <a:p>
            <a:endParaRPr lang="en-IE" sz="2800" dirty="0"/>
          </a:p>
          <a:p>
            <a:r>
              <a:rPr lang="en-IE" sz="2800" dirty="0"/>
              <a:t>Sean McDiarmada was a politician then became a member of the IRB and joined the Volunteers. He was included in the Gaeilge revival and he inspired people. He was a close friend of Tom Clarke.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347" y="3827881"/>
            <a:ext cx="2395653" cy="303011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772722" y="5342940"/>
            <a:ext cx="2609385" cy="1303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3789" y="5568909"/>
            <a:ext cx="3323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Algerian" panose="04020705040A02060702" pitchFamily="82" charset="0"/>
              </a:rPr>
              <a:t>Sean McDiarmada</a:t>
            </a:r>
            <a:endParaRPr lang="en-US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4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4800" dirty="0">
                <a:latin typeface="Algerian" panose="04020705040A02060702" pitchFamily="82" charset="0"/>
              </a:rPr>
              <a:t>Tom Clarke</a:t>
            </a:r>
            <a:endParaRPr lang="en-US" sz="48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222" y="2009422"/>
            <a:ext cx="631048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Born: March 11, 1858, UK</a:t>
            </a:r>
          </a:p>
          <a:p>
            <a:r>
              <a:rPr lang="en-IE" sz="2800" dirty="0"/>
              <a:t>Died: May 3, 1916 Dublin</a:t>
            </a:r>
          </a:p>
          <a:p>
            <a:endParaRPr lang="en-IE" sz="2800" dirty="0"/>
          </a:p>
          <a:p>
            <a:r>
              <a:rPr lang="en-IE" sz="2800" dirty="0"/>
              <a:t>The proclamation was first signed by Tom Clarke as he was the oldest leader and most respected.</a:t>
            </a:r>
          </a:p>
          <a:p>
            <a:endParaRPr lang="en-US" sz="2800" dirty="0"/>
          </a:p>
        </p:txBody>
      </p:sp>
      <p:sp>
        <p:nvSpPr>
          <p:cNvPr id="4" name="Right Arrow 3"/>
          <p:cNvSpPr/>
          <p:nvPr/>
        </p:nvSpPr>
        <p:spPr>
          <a:xfrm>
            <a:off x="4571999" y="5452533"/>
            <a:ext cx="2167467" cy="1072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2089" y="5727145"/>
            <a:ext cx="239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latin typeface="Algerian" panose="04020705040A02060702" pitchFamily="82" charset="0"/>
              </a:rPr>
              <a:t>Tom Clarke</a:t>
            </a:r>
            <a:endParaRPr lang="en-US" sz="3200" dirty="0">
              <a:latin typeface="Algerian" panose="04020705040A020607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111" y="3623733"/>
            <a:ext cx="2144889" cy="32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516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451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Blackadder ITC</vt:lpstr>
      <vt:lpstr>Trebuchet MS</vt:lpstr>
      <vt:lpstr>Wingdings 3</vt:lpstr>
      <vt:lpstr>Facet</vt:lpstr>
      <vt:lpstr>PowerPoint Presentation</vt:lpstr>
      <vt:lpstr>General 1916 facts</vt:lpstr>
      <vt:lpstr>Proclamation</vt:lpstr>
      <vt:lpstr>Leaders Who Signed The PROCLAMATION</vt:lpstr>
      <vt:lpstr>Padraig Pearce</vt:lpstr>
      <vt:lpstr>JAMES CONNOLLY</vt:lpstr>
      <vt:lpstr>Joseph Mary Plunket</vt:lpstr>
      <vt:lpstr>Sean mcdiarmada</vt:lpstr>
      <vt:lpstr>Tom Clarke</vt:lpstr>
      <vt:lpstr>Thomas Mcdonagh</vt:lpstr>
      <vt:lpstr>Eamonn Ceant</vt:lpstr>
      <vt:lpstr>By: Saket Cilaveni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sathish cilaveni</dc:creator>
  <cp:lastModifiedBy>sathish cilaveni</cp:lastModifiedBy>
  <cp:revision>21</cp:revision>
  <dcterms:created xsi:type="dcterms:W3CDTF">2016-02-08T20:40:36Z</dcterms:created>
  <dcterms:modified xsi:type="dcterms:W3CDTF">2016-03-03T22:04:23Z</dcterms:modified>
</cp:coreProperties>
</file>