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19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95CB-74CD-4E9A-BFBC-D2A127011371}" type="datetimeFigureOut">
              <a:rPr lang="en-IE" smtClean="0"/>
              <a:t>14/06/2016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9C0D-1041-4807-8591-20B2181CD7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98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95CB-74CD-4E9A-BFBC-D2A127011371}" type="datetimeFigureOut">
              <a:rPr lang="en-IE" smtClean="0"/>
              <a:t>14/06/2016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9C0D-1041-4807-8591-20B2181CD7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982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95CB-74CD-4E9A-BFBC-D2A127011371}" type="datetimeFigureOut">
              <a:rPr lang="en-IE" smtClean="0"/>
              <a:t>14/06/2016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9C0D-1041-4807-8591-20B2181CD7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197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95CB-74CD-4E9A-BFBC-D2A127011371}" type="datetimeFigureOut">
              <a:rPr lang="en-IE" smtClean="0"/>
              <a:t>14/06/2016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9C0D-1041-4807-8591-20B2181CD7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18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95CB-74CD-4E9A-BFBC-D2A127011371}" type="datetimeFigureOut">
              <a:rPr lang="en-IE" smtClean="0"/>
              <a:t>14/06/2016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9C0D-1041-4807-8591-20B2181CD7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24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95CB-74CD-4E9A-BFBC-D2A127011371}" type="datetimeFigureOut">
              <a:rPr lang="en-IE" smtClean="0"/>
              <a:t>14/06/2016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9C0D-1041-4807-8591-20B2181CD7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493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95CB-74CD-4E9A-BFBC-D2A127011371}" type="datetimeFigureOut">
              <a:rPr lang="en-IE" smtClean="0"/>
              <a:t>14/06/2016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9C0D-1041-4807-8591-20B2181CD7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303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95CB-74CD-4E9A-BFBC-D2A127011371}" type="datetimeFigureOut">
              <a:rPr lang="en-IE" smtClean="0"/>
              <a:t>14/06/2016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9C0D-1041-4807-8591-20B2181CD7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9035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95CB-74CD-4E9A-BFBC-D2A127011371}" type="datetimeFigureOut">
              <a:rPr lang="en-IE" smtClean="0"/>
              <a:t>14/06/2016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9C0D-1041-4807-8591-20B2181CD7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384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95CB-74CD-4E9A-BFBC-D2A127011371}" type="datetimeFigureOut">
              <a:rPr lang="en-IE" smtClean="0"/>
              <a:t>14/06/2016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9C0D-1041-4807-8591-20B2181CD7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499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95CB-74CD-4E9A-BFBC-D2A127011371}" type="datetimeFigureOut">
              <a:rPr lang="en-IE" smtClean="0"/>
              <a:t>14/06/2016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9C0D-1041-4807-8591-20B2181CD7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825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95CB-74CD-4E9A-BFBC-D2A127011371}" type="datetimeFigureOut">
              <a:rPr lang="en-IE" smtClean="0"/>
              <a:t>14/06/2016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C9C0D-1041-4807-8591-20B2181CD7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084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Republic_of_Ireland_national_football_team" TargetMode="External"/><Relationship Id="rId13" Type="http://schemas.openxmlformats.org/officeDocument/2006/relationships/hyperlink" Target="https://en.wikipedia.org/wiki/Republic_of_Ireland" TargetMode="External"/><Relationship Id="rId1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hyperlink" Target="https://en.wikipedia.org/wiki/Scotland_national_football_team" TargetMode="External"/><Relationship Id="rId12" Type="http://schemas.openxmlformats.org/officeDocument/2006/relationships/hyperlink" Target="https://en.wikipedia.org/wiki/UEFA_Euro_2016" TargetMode="External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6" Type="http://schemas.openxmlformats.org/officeDocument/2006/relationships/hyperlink" Target="https://en.wikipedia.org/wiki/Poland_national_football_team" TargetMode="External"/><Relationship Id="rId1" Type="http://schemas.openxmlformats.org/officeDocument/2006/relationships/vmlDrawing" Target="../drawings/vmlDrawing1.vml"/><Relationship Id="rId6" Type="http://schemas.openxmlformats.org/officeDocument/2006/relationships/hyperlink" Target="https://en.wikipedia.org/wiki/Georgia_national_football_team" TargetMode="External"/><Relationship Id="rId11" Type="http://schemas.openxmlformats.org/officeDocument/2006/relationships/hyperlink" Target="https://en.wikipedia.org/wiki/Shane_Long" TargetMode="External"/><Relationship Id="rId5" Type="http://schemas.openxmlformats.org/officeDocument/2006/relationships/hyperlink" Target="https://en.wikipedia.org/wiki/Gibraltar_national_football_team" TargetMode="External"/><Relationship Id="rId15" Type="http://schemas.openxmlformats.org/officeDocument/2006/relationships/image" Target="../media/image14.png"/><Relationship Id="rId10" Type="http://schemas.openxmlformats.org/officeDocument/2006/relationships/hyperlink" Target="https://en.wikipedia.org/wiki/Peszko" TargetMode="External"/><Relationship Id="rId19" Type="http://schemas.openxmlformats.org/officeDocument/2006/relationships/image" Target="../media/image17.jpeg"/><Relationship Id="rId4" Type="http://schemas.openxmlformats.org/officeDocument/2006/relationships/hyperlink" Target="https://en.wikipedia.org/wiki/Germany_national_football_team" TargetMode="External"/><Relationship Id="rId9" Type="http://schemas.openxmlformats.org/officeDocument/2006/relationships/hyperlink" Target="https://en.wikipedia.org/wiki/Warsaw" TargetMode="External"/><Relationship Id="rId14" Type="http://schemas.openxmlformats.org/officeDocument/2006/relationships/hyperlink" Target="https://en.wikipedia.org/wiki/David_Healy_%28footballer%2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Grzegorz_Krychowiak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hyperlink" Target="http://www.footballtop.com/clubs/bayern-munich" TargetMode="External"/><Relationship Id="rId7" Type="http://schemas.openxmlformats.org/officeDocument/2006/relationships/image" Target="../media/image24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13" Type="http://schemas.openxmlformats.org/officeDocument/2006/relationships/image" Target="../media/image37.jpeg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12" Type="http://schemas.openxmlformats.org/officeDocument/2006/relationships/image" Target="../media/image36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11" Type="http://schemas.openxmlformats.org/officeDocument/2006/relationships/image" Target="../media/image35.jpeg"/><Relationship Id="rId5" Type="http://schemas.openxmlformats.org/officeDocument/2006/relationships/image" Target="../media/image29.jpeg"/><Relationship Id="rId10" Type="http://schemas.openxmlformats.org/officeDocument/2006/relationships/image" Target="../media/image34.png"/><Relationship Id="rId4" Type="http://schemas.openxmlformats.org/officeDocument/2006/relationships/image" Target="../media/image28.jpeg"/><Relationship Id="rId9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                                                               </a:t>
            </a:r>
            <a:r>
              <a:rPr lang="en-IE" sz="3600" b="1" dirty="0" smtClean="0">
                <a:solidFill>
                  <a:srgbClr val="C00000"/>
                </a:solidFill>
              </a:rPr>
              <a:t>REPREZENTACJA  POLSKI  W  PILCE  NOZNEJ </a:t>
            </a:r>
            <a:br>
              <a:rPr lang="en-IE" sz="3600" b="1" dirty="0" smtClean="0">
                <a:solidFill>
                  <a:srgbClr val="C00000"/>
                </a:solidFill>
              </a:rPr>
            </a:br>
            <a:r>
              <a:rPr lang="en-IE" sz="3600" b="1" dirty="0" smtClean="0">
                <a:solidFill>
                  <a:srgbClr val="C00000"/>
                </a:solidFill>
              </a:rPr>
              <a:t>POLAND  NATIONAL  FOOTBALL  TEAM</a:t>
            </a:r>
            <a:br>
              <a:rPr lang="en-IE" sz="3600" b="1" dirty="0" smtClean="0">
                <a:solidFill>
                  <a:srgbClr val="C00000"/>
                </a:solidFill>
              </a:rPr>
            </a:br>
            <a:r>
              <a:rPr lang="en-IE" sz="3600" b="1" dirty="0" smtClean="0">
                <a:solidFill>
                  <a:srgbClr val="C00000"/>
                </a:solidFill>
              </a:rPr>
              <a:t>               </a:t>
            </a:r>
            <a:r>
              <a:rPr lang="en-IE" sz="3600" b="1" dirty="0">
                <a:solidFill>
                  <a:srgbClr val="C00000"/>
                </a:solidFill>
              </a:rPr>
              <a:t/>
            </a:r>
            <a:br>
              <a:rPr lang="en-IE" sz="3600" b="1" dirty="0">
                <a:solidFill>
                  <a:srgbClr val="C00000"/>
                </a:solidFill>
              </a:rPr>
            </a:br>
            <a:r>
              <a:rPr lang="en-IE" sz="3600" b="1" dirty="0" smtClean="0">
                <a:solidFill>
                  <a:srgbClr val="C00000"/>
                </a:solidFill>
              </a:rPr>
              <a:t>By Aaron Perry</a:t>
            </a:r>
            <a:r>
              <a:rPr lang="en-IE" sz="3600" dirty="0" smtClean="0"/>
              <a:t/>
            </a:r>
            <a:br>
              <a:rPr lang="en-IE" sz="3600" dirty="0" smtClean="0"/>
            </a:br>
            <a:endParaRPr lang="en-IE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1979"/>
            <a:ext cx="8525933" cy="3017984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0347"/>
            <a:ext cx="3716483" cy="285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892" y="3981159"/>
            <a:ext cx="3482108" cy="285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410" y="3790269"/>
            <a:ext cx="1905000" cy="2867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337" y="3790269"/>
            <a:ext cx="2854036" cy="264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3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C00000"/>
                </a:solidFill>
              </a:rPr>
              <a:t>                     TEAM COLOURS </a:t>
            </a:r>
            <a:endParaRPr lang="en-IE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705" y="1772444"/>
            <a:ext cx="2857500" cy="2857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86" y="1690688"/>
            <a:ext cx="2552700" cy="285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857" y="1690688"/>
            <a:ext cx="2286000" cy="2857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303" y="1690688"/>
            <a:ext cx="1876425" cy="2857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01537" y="5101936"/>
            <a:ext cx="768927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POLANDS TEAM COLOURS ARE A COMBINATION RED AND WHITE </a:t>
            </a:r>
          </a:p>
          <a:p>
            <a:r>
              <a:rPr lang="en-IE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always has the famous white eagle badge on the front an</a:t>
            </a:r>
            <a:r>
              <a:rPr lang="en-IE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hasn’t changed much since 1921</a:t>
            </a:r>
            <a:endParaRPr lang="en-IE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08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C00000"/>
                </a:solidFill>
              </a:rPr>
              <a:t>          NATIONAL STADIUM WARSAW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42109" y="23139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mtClean="0">
                <a:solidFill>
                  <a:srgbClr val="C00000"/>
                </a:solidFill>
              </a:rPr>
              <a:t>POLAND PLAY THEIR HOME GAMES IN THE STADION NARODOWY IN WARSAW, THE CAPITAL OF POLAND</a:t>
            </a:r>
          </a:p>
          <a:p>
            <a:r>
              <a:rPr lang="en-IE" smtClean="0">
                <a:solidFill>
                  <a:srgbClr val="C00000"/>
                </a:solidFill>
              </a:rPr>
              <a:t>IT CAN HOLD 58,145 PEOPLE SEATED, WITH A RETRACTABLE ROOF AND UNDER SOIL HEATING IT’S THE BIGGEST IN POLAND</a:t>
            </a:r>
            <a:endParaRPr lang="en-IE" dirty="0">
              <a:solidFill>
                <a:srgbClr val="C00000"/>
              </a:solidFill>
            </a:endParaRPr>
          </a:p>
        </p:txBody>
      </p:sp>
      <p:pic>
        <p:nvPicPr>
          <p:cNvPr id="7" name="Picture 2" descr="National Stadium in Wars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4337"/>
            <a:ext cx="3335482" cy="263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2/26/Narodowy-otwarcie19.JPG/280px-Narodowy-otwarcie19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309" y="4224337"/>
            <a:ext cx="3172691" cy="263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e/e6/Warsaw_National_Stadium_before_Germany_-_Italy_%286%29.jpg/290px-Warsaw_National_Stadium_before_Germany_-_Italy_%286%2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482" y="4224337"/>
            <a:ext cx="2762250" cy="263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a/a6/POL_Stadion_Narodowy_Warszawa_09.jpg/260px-POL_Stadion_Narodowy_Warszawa_0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731" y="4224337"/>
            <a:ext cx="2921577" cy="263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3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4" name="Picture 26" descr="https://upload.wikimedia.org/wikipedia/commons/thumb/0/02/Flag_of_Gibraltar.svg/23px-Flag_of_Gibraltar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075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097617" y="418006"/>
            <a:ext cx="3855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dirty="0" smtClean="0">
                <a:solidFill>
                  <a:srgbClr val="C00000"/>
                </a:solidFill>
              </a:rPr>
              <a:t>UEFA</a:t>
            </a:r>
            <a:r>
              <a:rPr lang="en-IE" sz="2400" b="1" dirty="0" smtClean="0"/>
              <a:t> </a:t>
            </a:r>
            <a:r>
              <a:rPr lang="en-IE" sz="2400" b="1" dirty="0" smtClean="0">
                <a:solidFill>
                  <a:srgbClr val="C00000"/>
                </a:solidFill>
              </a:rPr>
              <a:t>Euro 2016</a:t>
            </a:r>
            <a:r>
              <a:rPr lang="en-IE" sz="2400" b="1" dirty="0" smtClean="0"/>
              <a:t> </a:t>
            </a:r>
            <a:r>
              <a:rPr lang="en-IE" sz="2400" b="1" dirty="0" smtClean="0">
                <a:solidFill>
                  <a:srgbClr val="C00000"/>
                </a:solidFill>
              </a:rPr>
              <a:t>qualification</a:t>
            </a:r>
            <a:endParaRPr lang="en-IE" sz="2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9924" y="983580"/>
            <a:ext cx="10460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Poland were drawn in Group D along with </a:t>
            </a:r>
            <a:r>
              <a:rPr lang="en-IE" dirty="0" smtClean="0">
                <a:solidFill>
                  <a:srgbClr val="C00000"/>
                </a:solidFill>
                <a:hlinkClick r:id="rId4" tooltip="Germany national football team"/>
              </a:rPr>
              <a:t>Germany</a:t>
            </a:r>
            <a:r>
              <a:rPr lang="en-IE" dirty="0" smtClean="0">
                <a:solidFill>
                  <a:srgbClr val="C00000"/>
                </a:solidFill>
              </a:rPr>
              <a:t>, </a:t>
            </a:r>
            <a:r>
              <a:rPr lang="en-IE" dirty="0" smtClean="0">
                <a:solidFill>
                  <a:srgbClr val="C00000"/>
                </a:solidFill>
                <a:hlinkClick r:id="rId5" tooltip="Gibraltar national football team"/>
              </a:rPr>
              <a:t>Gibraltar</a:t>
            </a:r>
            <a:r>
              <a:rPr lang="en-IE" dirty="0" smtClean="0">
                <a:solidFill>
                  <a:srgbClr val="C00000"/>
                </a:solidFill>
              </a:rPr>
              <a:t>, </a:t>
            </a:r>
            <a:r>
              <a:rPr lang="en-IE" dirty="0" smtClean="0">
                <a:solidFill>
                  <a:srgbClr val="C00000"/>
                </a:solidFill>
                <a:hlinkClick r:id="rId6" tooltip="Georgia national football team"/>
              </a:rPr>
              <a:t>Georgia</a:t>
            </a:r>
            <a:r>
              <a:rPr lang="en-IE" dirty="0" smtClean="0">
                <a:solidFill>
                  <a:srgbClr val="C00000"/>
                </a:solidFill>
              </a:rPr>
              <a:t>, </a:t>
            </a:r>
            <a:r>
              <a:rPr lang="en-IE" dirty="0" smtClean="0">
                <a:solidFill>
                  <a:srgbClr val="C00000"/>
                </a:solidFill>
                <a:hlinkClick r:id="rId7" tooltip="Scotland national football team"/>
              </a:rPr>
              <a:t>Scotland</a:t>
            </a:r>
            <a:r>
              <a:rPr lang="en-IE" dirty="0" smtClean="0">
                <a:solidFill>
                  <a:srgbClr val="C00000"/>
                </a:solidFill>
              </a:rPr>
              <a:t>, and the </a:t>
            </a:r>
            <a:r>
              <a:rPr lang="en-IE" dirty="0" smtClean="0">
                <a:solidFill>
                  <a:srgbClr val="C00000"/>
                </a:solidFill>
                <a:hlinkClick r:id="rId8" tooltip="Republic of Ireland national football team"/>
              </a:rPr>
              <a:t>Republic of Ireland</a:t>
            </a:r>
            <a:r>
              <a:rPr lang="en-IE" dirty="0" smtClean="0"/>
              <a:t>. </a:t>
            </a:r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3691057" y="1665336"/>
            <a:ext cx="3857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Gibraltar 7–0  to earn their first points</a:t>
            </a:r>
            <a:r>
              <a:rPr lang="en-IE" dirty="0" smtClean="0"/>
              <a:t> .</a:t>
            </a:r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374603" y="1668403"/>
            <a:ext cx="2293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On 7 September 2014,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33659" y="1675307"/>
            <a:ext cx="1331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Poland</a:t>
            </a:r>
            <a:r>
              <a:rPr lang="en-IE" dirty="0" smtClean="0"/>
              <a:t> </a:t>
            </a:r>
            <a:r>
              <a:rPr lang="en-IE" dirty="0" smtClean="0">
                <a:solidFill>
                  <a:srgbClr val="C00000"/>
                </a:solidFill>
              </a:rPr>
              <a:t>beat</a:t>
            </a:r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389924" y="2043868"/>
            <a:ext cx="9689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Poland on 11 October 2014 beat reigning world champions Germany for the first ever time in </a:t>
            </a:r>
            <a:r>
              <a:rPr lang="en-IE" dirty="0" smtClean="0">
                <a:solidFill>
                  <a:srgbClr val="C00000"/>
                </a:solidFill>
                <a:hlinkClick r:id="rId9" tooltip="Warsaw"/>
              </a:rPr>
              <a:t>Wa</a:t>
            </a:r>
            <a:r>
              <a:rPr lang="en-IE" dirty="0" smtClean="0">
                <a:hlinkClick r:id="rId9" tooltip="Warsaw"/>
              </a:rPr>
              <a:t>rsaw</a:t>
            </a:r>
            <a:r>
              <a:rPr lang="en-IE" dirty="0" smtClean="0"/>
              <a:t>.</a:t>
            </a:r>
            <a:endParaRPr lang="en-IE" dirty="0"/>
          </a:p>
        </p:txBody>
      </p:sp>
      <p:sp>
        <p:nvSpPr>
          <p:cNvPr id="14" name="Rectangle 13"/>
          <p:cNvSpPr/>
          <p:nvPr/>
        </p:nvSpPr>
        <p:spPr>
          <a:xfrm>
            <a:off x="389924" y="2413200"/>
            <a:ext cx="9408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On 29 March 2015, Poland earned a 1–1 draw away in Ireland to remain top of the group</a:t>
            </a:r>
            <a:r>
              <a:rPr lang="en-IE" dirty="0" smtClean="0"/>
              <a:t>.</a:t>
            </a:r>
            <a:endParaRPr lang="en-IE" dirty="0"/>
          </a:p>
        </p:txBody>
      </p:sp>
      <p:sp>
        <p:nvSpPr>
          <p:cNvPr id="15" name="Rectangle 14"/>
          <p:cNvSpPr/>
          <p:nvPr/>
        </p:nvSpPr>
        <p:spPr>
          <a:xfrm>
            <a:off x="389924" y="2794799"/>
            <a:ext cx="105473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A first half strike from </a:t>
            </a:r>
            <a:r>
              <a:rPr lang="en-IE" dirty="0" err="1" smtClean="0">
                <a:solidFill>
                  <a:srgbClr val="C00000"/>
                </a:solidFill>
                <a:hlinkClick r:id="rId10" tooltip="Peszko"/>
              </a:rPr>
              <a:t>Peszko</a:t>
            </a:r>
            <a:r>
              <a:rPr lang="en-IE" dirty="0" smtClean="0">
                <a:solidFill>
                  <a:srgbClr val="C00000"/>
                </a:solidFill>
              </a:rPr>
              <a:t> gave the Poles the lead before an injury time equalizer from </a:t>
            </a:r>
            <a:r>
              <a:rPr lang="en-IE" dirty="0" smtClean="0">
                <a:solidFill>
                  <a:srgbClr val="C00000"/>
                </a:solidFill>
                <a:hlinkClick r:id="rId11" tooltip="Shane Long"/>
              </a:rPr>
              <a:t>Shane Long</a:t>
            </a:r>
            <a:r>
              <a:rPr lang="en-IE" dirty="0" smtClean="0">
                <a:solidFill>
                  <a:srgbClr val="C00000"/>
                </a:solidFill>
              </a:rPr>
              <a:t> rescued a late point for Ireland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9924" y="3427321"/>
            <a:ext cx="10624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On 11 October 2015, Poland secured a place in </a:t>
            </a:r>
            <a:r>
              <a:rPr lang="en-IE" dirty="0" smtClean="0">
                <a:solidFill>
                  <a:srgbClr val="C00000"/>
                </a:solidFill>
                <a:hlinkClick r:id="rId12" tooltip="UEFA Euro 2016"/>
              </a:rPr>
              <a:t>UEFA Euro 2016</a:t>
            </a:r>
            <a:r>
              <a:rPr lang="en-IE" dirty="0" smtClean="0">
                <a:solidFill>
                  <a:srgbClr val="C00000"/>
                </a:solidFill>
              </a:rPr>
              <a:t> when they beat </a:t>
            </a:r>
            <a:r>
              <a:rPr lang="en-IE" dirty="0" smtClean="0">
                <a:solidFill>
                  <a:srgbClr val="C00000"/>
                </a:solidFill>
                <a:hlinkClick r:id="rId13" tooltip="Republic of Ireland"/>
              </a:rPr>
              <a:t>Ireland</a:t>
            </a:r>
            <a:r>
              <a:rPr lang="en-IE" dirty="0" smtClean="0">
                <a:solidFill>
                  <a:srgbClr val="C00000"/>
                </a:solidFill>
              </a:rPr>
              <a:t> 2–1 in </a:t>
            </a:r>
            <a:r>
              <a:rPr lang="en-IE" dirty="0" smtClean="0">
                <a:solidFill>
                  <a:srgbClr val="C00000"/>
                </a:solidFill>
                <a:hlinkClick r:id="rId9" tooltip="Warsaw"/>
              </a:rPr>
              <a:t>Warsaw</a:t>
            </a:r>
            <a:r>
              <a:rPr lang="en-IE" dirty="0" smtClean="0">
                <a:solidFill>
                  <a:srgbClr val="C00000"/>
                </a:solidFill>
              </a:rPr>
              <a:t>.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9925" y="3704104"/>
            <a:ext cx="10325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Poland finished second in the group behind Germany ,Ireland finished third and had to qualify through the play offs.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9924" y="4418153"/>
            <a:ext cx="87644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Robert Lewandowski ended the qualifying campaign with 13 goals, thus tying with Northern Ireland's </a:t>
            </a:r>
            <a:r>
              <a:rPr lang="en-IE" dirty="0" smtClean="0">
                <a:solidFill>
                  <a:srgbClr val="C00000"/>
                </a:solidFill>
                <a:hlinkClick r:id="rId14" tooltip="David Healy (footballer)"/>
              </a:rPr>
              <a:t>David Healy</a:t>
            </a:r>
            <a:r>
              <a:rPr lang="en-IE" dirty="0" smtClean="0">
                <a:solidFill>
                  <a:srgbClr val="C00000"/>
                </a:solidFill>
              </a:rPr>
              <a:t> for the most number of goals scored in a single European Championship qualifying campaign.</a:t>
            </a:r>
            <a:endParaRPr lang="en-IE" dirty="0">
              <a:solidFill>
                <a:srgbClr val="C00000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413725"/>
              </p:ext>
            </p:extLst>
          </p:nvPr>
        </p:nvGraphicFramePr>
        <p:xfrm>
          <a:off x="577317" y="5761515"/>
          <a:ext cx="1956342" cy="379512"/>
        </p:xfrm>
        <a:graphic>
          <a:graphicData uri="http://schemas.openxmlformats.org/drawingml/2006/table">
            <a:tbl>
              <a:tblPr/>
              <a:tblGrid>
                <a:gridCol w="1250775"/>
                <a:gridCol w="705567"/>
              </a:tblGrid>
              <a:tr h="379512">
                <a:tc>
                  <a:txBody>
                    <a:bodyPr/>
                    <a:lstStyle/>
                    <a:p>
                      <a:pPr algn="r"/>
                      <a:r>
                        <a:rPr lang="en-IE">
                          <a:effectLst/>
                          <a:hlinkClick r:id="rId4" tooltip="Germany national football team"/>
                        </a:rPr>
                        <a:t>Germany</a:t>
                      </a:r>
                      <a:r>
                        <a:rPr lang="en-IE">
                          <a:effectLst/>
                        </a:rPr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75" name="Picture 27" descr="https://upload.wikimedia.org/wikipedia/en/thumb/b/ba/Flag_of_Germany.svg/23px-Flag_of_Germany.svg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26" y="5761040"/>
            <a:ext cx="227938" cy="89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121514"/>
              </p:ext>
            </p:extLst>
          </p:nvPr>
        </p:nvGraphicFramePr>
        <p:xfrm>
          <a:off x="577318" y="6103967"/>
          <a:ext cx="1956342" cy="365760"/>
        </p:xfrm>
        <a:graphic>
          <a:graphicData uri="http://schemas.openxmlformats.org/drawingml/2006/table">
            <a:tbl>
              <a:tblPr/>
              <a:tblGrid>
                <a:gridCol w="1250776"/>
                <a:gridCol w="705566"/>
              </a:tblGrid>
              <a:tr h="328006">
                <a:tc>
                  <a:txBody>
                    <a:bodyPr/>
                    <a:lstStyle/>
                    <a:p>
                      <a:pPr algn="r"/>
                      <a:r>
                        <a:rPr lang="en-IE">
                          <a:effectLst/>
                          <a:hlinkClick r:id="rId16" tooltip="Poland national football team"/>
                        </a:rPr>
                        <a:t>Poland</a:t>
                      </a:r>
                      <a:r>
                        <a:rPr lang="en-IE">
                          <a:effectLst/>
                        </a:rPr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76" name="Picture 28" descr="https://upload.wikimedia.org/wikipedia/en/thumb/1/12/Flag_of_Poland.svg/23px-Flag_of_Poland.svg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26" y="6103491"/>
            <a:ext cx="196463" cy="119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722279"/>
              </p:ext>
            </p:extLst>
          </p:nvPr>
        </p:nvGraphicFramePr>
        <p:xfrm>
          <a:off x="576809" y="6483955"/>
          <a:ext cx="3520808" cy="365760"/>
        </p:xfrm>
        <a:graphic>
          <a:graphicData uri="http://schemas.openxmlformats.org/drawingml/2006/table">
            <a:tbl>
              <a:tblPr/>
              <a:tblGrid>
                <a:gridCol w="2251008"/>
                <a:gridCol w="1269800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IE">
                          <a:effectLst/>
                          <a:hlinkClick r:id="rId8" tooltip="Republic of Ireland national football team"/>
                        </a:rPr>
                        <a:t>Republic of Ireland</a:t>
                      </a:r>
                      <a:r>
                        <a:rPr lang="en-IE">
                          <a:effectLst/>
                        </a:rPr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77" name="Picture 29" descr="https://upload.wikimedia.org/wikipedia/commons/thumb/4/45/Flag_of_Ireland.svg/23px-Flag_of_Ireland.svg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17" y="6483479"/>
            <a:ext cx="120247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3876338" y="5324887"/>
            <a:ext cx="4966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P     W     D     L     GD      PTS                                                                                                                                                                     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3876338" y="5850692"/>
            <a:ext cx="3490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10     7     1     2    +15       22</a:t>
            </a:r>
          </a:p>
          <a:p>
            <a:r>
              <a:rPr lang="en-IE" dirty="0" smtClean="0"/>
              <a:t>10     6     3     1    +23       21</a:t>
            </a:r>
          </a:p>
          <a:p>
            <a:r>
              <a:rPr lang="en-IE" dirty="0" smtClean="0"/>
              <a:t>10     5     3     2    +12       18</a:t>
            </a:r>
            <a:endParaRPr lang="en-IE" dirty="0"/>
          </a:p>
        </p:txBody>
      </p:sp>
      <p:pic>
        <p:nvPicPr>
          <p:cNvPr id="2086" name="Picture 38" descr="http://i.ebayimg.com/images/a/%28KGrHqV,%21i8E4sEfbUu-BOU,EJuGKg%7E%7E/s-l300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723" y="5082470"/>
            <a:ext cx="1736532" cy="149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35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oland National Soccer Team Betting Odds - UEFA Wolrd Cup Football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94250" cy="255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oland's national soccer team (Photo: Reuter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602" y="0"/>
            <a:ext cx="4282398" cy="255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39491" y="228600"/>
            <a:ext cx="3252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dirty="0" smtClean="0">
                <a:solidFill>
                  <a:srgbClr val="C00000"/>
                </a:solidFill>
              </a:rPr>
              <a:t>POLAND EURO</a:t>
            </a:r>
            <a:endParaRPr lang="en-IE" sz="4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909" y="936486"/>
            <a:ext cx="3117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8000" dirty="0" smtClean="0">
                <a:solidFill>
                  <a:srgbClr val="C00000"/>
                </a:solidFill>
              </a:rPr>
              <a:t>2016</a:t>
            </a:r>
            <a:endParaRPr lang="en-IE" sz="8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3063" y="2639291"/>
            <a:ext cx="112429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rgbClr val="C00000"/>
                </a:solidFill>
              </a:rPr>
              <a:t>POLAND HAVE BEEN DRAWN IN GROUP C ALONG WITH GERMANY, UKRAINE AND NORTHERN IRELAND .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2400" dirty="0" smtClean="0">
                <a:solidFill>
                  <a:srgbClr val="C00000"/>
                </a:solidFill>
              </a:rPr>
              <a:t>ON THE 12</a:t>
            </a:r>
            <a:r>
              <a:rPr lang="en-IE" sz="2400" baseline="30000" dirty="0" smtClean="0">
                <a:solidFill>
                  <a:srgbClr val="C00000"/>
                </a:solidFill>
              </a:rPr>
              <a:t>TH</a:t>
            </a:r>
            <a:r>
              <a:rPr lang="en-IE" sz="2400" dirty="0" smtClean="0">
                <a:solidFill>
                  <a:srgbClr val="C00000"/>
                </a:solidFill>
              </a:rPr>
              <a:t> OF JUNE POLAND PLAYED THEIR 1</a:t>
            </a:r>
            <a:r>
              <a:rPr lang="en-IE" sz="2400" baseline="30000" dirty="0" smtClean="0">
                <a:solidFill>
                  <a:srgbClr val="C00000"/>
                </a:solidFill>
              </a:rPr>
              <a:t>ST</a:t>
            </a:r>
            <a:r>
              <a:rPr lang="en-IE" sz="2400" dirty="0" smtClean="0">
                <a:solidFill>
                  <a:srgbClr val="C00000"/>
                </a:solidFill>
              </a:rPr>
              <a:t> MATCH IN NICE AGAINST THE NORTH, THEY WON 1-0 WITH A GOAL FROM MILIK IN THE 51</a:t>
            </a:r>
            <a:r>
              <a:rPr lang="en-IE" sz="2400" baseline="30000" dirty="0" smtClean="0">
                <a:solidFill>
                  <a:srgbClr val="C00000"/>
                </a:solidFill>
              </a:rPr>
              <a:t>ST</a:t>
            </a:r>
            <a:r>
              <a:rPr lang="en-IE" sz="2400" dirty="0" smtClean="0">
                <a:solidFill>
                  <a:srgbClr val="C00000"/>
                </a:solidFill>
              </a:rPr>
              <a:t> MINUTE TO GIVE THEM A GREAT START TO THE FINALS WITH </a:t>
            </a:r>
            <a:r>
              <a:rPr lang="en-IE" sz="2400" dirty="0" smtClean="0">
                <a:solidFill>
                  <a:srgbClr val="002060"/>
                </a:solidFill>
                <a:hlinkClick r:id="rId4" tooltip="Grzegorz Krychowiak"/>
              </a:rPr>
              <a:t>Grzegorz Krychowiak</a:t>
            </a:r>
            <a:r>
              <a:rPr lang="en-IE" sz="2400" dirty="0" smtClean="0">
                <a:solidFill>
                  <a:srgbClr val="002060"/>
                </a:solidFill>
              </a:rPr>
              <a:t> </a:t>
            </a:r>
            <a:r>
              <a:rPr lang="en-IE" sz="2400" dirty="0" smtClean="0">
                <a:solidFill>
                  <a:srgbClr val="C00000"/>
                </a:solidFill>
              </a:rPr>
              <a:t>GETTING MAN OF THE MATCH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  <a:p>
            <a:r>
              <a:rPr lang="en-IE" sz="2400" dirty="0" smtClean="0">
                <a:solidFill>
                  <a:srgbClr val="C00000"/>
                </a:solidFill>
              </a:rPr>
              <a:t>NEXT UP IS GERMANY ON JUNE 16</a:t>
            </a:r>
            <a:r>
              <a:rPr lang="en-IE" sz="2400" baseline="30000" dirty="0" smtClean="0">
                <a:solidFill>
                  <a:srgbClr val="C00000"/>
                </a:solidFill>
              </a:rPr>
              <a:t>TH</a:t>
            </a:r>
            <a:r>
              <a:rPr lang="en-IE" sz="2400" dirty="0" smtClean="0">
                <a:solidFill>
                  <a:srgbClr val="C00000"/>
                </a:solidFill>
              </a:rPr>
              <a:t> IN THE STADE DE FRANCE IN PARIS</a:t>
            </a:r>
          </a:p>
          <a:p>
            <a:r>
              <a:rPr lang="en-IE" sz="2400" dirty="0" smtClean="0">
                <a:solidFill>
                  <a:srgbClr val="C00000"/>
                </a:solidFill>
              </a:rPr>
              <a:t>FOLLOWED BY THE UKRAINE MATCH IN STADE VELODROME,MARSEILLE ON THE 21</a:t>
            </a:r>
            <a:r>
              <a:rPr lang="en-IE" sz="2400" baseline="30000" dirty="0" smtClean="0">
                <a:solidFill>
                  <a:srgbClr val="C00000"/>
                </a:solidFill>
              </a:rPr>
              <a:t>ST</a:t>
            </a:r>
            <a:r>
              <a:rPr lang="en-IE" sz="2400" dirty="0" smtClean="0">
                <a:solidFill>
                  <a:srgbClr val="C00000"/>
                </a:solidFill>
              </a:rPr>
              <a:t> OF JUNE.</a:t>
            </a:r>
          </a:p>
          <a:p>
            <a:r>
              <a:rPr lang="en-IE" sz="2400" dirty="0" smtClean="0">
                <a:solidFill>
                  <a:srgbClr val="C00000"/>
                </a:solidFill>
              </a:rPr>
              <a:t>A POINT FROM EITHER MATCH SHOULD BE ENOUGH TO GET TO THE NEXT ROUND.</a:t>
            </a:r>
          </a:p>
          <a:p>
            <a:endParaRPr lang="en-IE" sz="24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71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obert Lewandowski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4587" y="1938993"/>
            <a:ext cx="3077673" cy="331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728790" y="0"/>
            <a:ext cx="110538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/>
              <a:t>Robert Lewandowski</a:t>
            </a:r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 flipH="1">
            <a:off x="10005478" y="830997"/>
            <a:ext cx="15736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/>
              <a:t>forward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9813381" y="553998"/>
            <a:ext cx="1601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hlinkClick r:id="rId3"/>
              </a:rPr>
              <a:t>Bayern Munich</a:t>
            </a:r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8731795" y="0"/>
            <a:ext cx="32974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NAME   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AGE           27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CLUB          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POSITION      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OVER 61 CAPS AND 18 GOALS</a:t>
            </a:r>
            <a:endParaRPr lang="en-IE" dirty="0">
              <a:solidFill>
                <a:srgbClr val="C00000"/>
              </a:solidFill>
            </a:endParaRPr>
          </a:p>
        </p:txBody>
      </p:sp>
      <p:pic>
        <p:nvPicPr>
          <p:cNvPr id="4100" name="Picture 4" descr="Arkadiusz Milik phot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29" y="1535764"/>
            <a:ext cx="2585483" cy="346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0"/>
            <a:ext cx="29239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NAME  </a:t>
            </a:r>
            <a:r>
              <a:rPr lang="en-IE" dirty="0" smtClean="0">
                <a:solidFill>
                  <a:srgbClr val="C00000"/>
                </a:solidFill>
              </a:rPr>
              <a:t>ARKADIUSU MILIK</a:t>
            </a:r>
          </a:p>
          <a:p>
            <a:r>
              <a:rPr lang="en-IE" dirty="0" smtClean="0"/>
              <a:t>AGE      </a:t>
            </a:r>
            <a:r>
              <a:rPr lang="en-IE" dirty="0" smtClean="0">
                <a:solidFill>
                  <a:srgbClr val="C00000"/>
                </a:solidFill>
              </a:rPr>
              <a:t>22</a:t>
            </a:r>
            <a:r>
              <a:rPr lang="en-IE" dirty="0" smtClean="0">
                <a:solidFill>
                  <a:srgbClr val="C00000"/>
                </a:solidFill>
              </a:rPr>
              <a:t> </a:t>
            </a:r>
            <a:endParaRPr lang="en-IE" dirty="0" smtClean="0">
              <a:solidFill>
                <a:srgbClr val="C00000"/>
              </a:solidFill>
            </a:endParaRPr>
          </a:p>
          <a:p>
            <a:r>
              <a:rPr lang="en-IE" dirty="0" smtClean="0"/>
              <a:t>CLUB     </a:t>
            </a:r>
            <a:r>
              <a:rPr lang="en-IE" dirty="0" smtClean="0">
                <a:solidFill>
                  <a:srgbClr val="C00000"/>
                </a:solidFill>
              </a:rPr>
              <a:t>AJAX</a:t>
            </a:r>
          </a:p>
          <a:p>
            <a:r>
              <a:rPr lang="en-IE" dirty="0" smtClean="0"/>
              <a:t>POSITION  </a:t>
            </a:r>
            <a:r>
              <a:rPr lang="en-IE" dirty="0" smtClean="0">
                <a:solidFill>
                  <a:srgbClr val="C00000"/>
                </a:solidFill>
              </a:rPr>
              <a:t>FORWA</a:t>
            </a:r>
            <a:r>
              <a:rPr lang="en-IE" dirty="0" smtClean="0">
                <a:solidFill>
                  <a:srgbClr val="C00000"/>
                </a:solidFill>
              </a:rPr>
              <a:t>RD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27</a:t>
            </a:r>
            <a:r>
              <a:rPr lang="en-IE" dirty="0" smtClean="0"/>
              <a:t> CAPS AND </a:t>
            </a:r>
            <a:r>
              <a:rPr lang="en-IE" dirty="0" smtClean="0">
                <a:solidFill>
                  <a:srgbClr val="C00000"/>
                </a:solidFill>
              </a:rPr>
              <a:t>11</a:t>
            </a:r>
            <a:r>
              <a:rPr lang="en-IE" dirty="0" smtClean="0"/>
              <a:t> GOALS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3019647" y="369332"/>
            <a:ext cx="5369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 smtClean="0">
                <a:solidFill>
                  <a:srgbClr val="C00000"/>
                </a:solidFill>
              </a:rPr>
              <a:t>PLAYERS TO LOOK OUT FOR</a:t>
            </a:r>
            <a:r>
              <a:rPr lang="en-IE" sz="3600" dirty="0" smtClean="0"/>
              <a:t> </a:t>
            </a:r>
            <a:endParaRPr lang="en-IE" sz="3600" dirty="0"/>
          </a:p>
        </p:txBody>
      </p:sp>
      <p:pic>
        <p:nvPicPr>
          <p:cNvPr id="4102" name="Picture 6" descr="Jakub B&amp;lstrok;aszczykowski phot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24301" y="1015664"/>
            <a:ext cx="2446589" cy="327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173702" y="4294092"/>
            <a:ext cx="26475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/>
              <a:t>Jakub Błaszczykowski</a:t>
            </a:r>
            <a:endParaRPr lang="en-IE" dirty="0"/>
          </a:p>
        </p:txBody>
      </p:sp>
      <p:sp>
        <p:nvSpPr>
          <p:cNvPr id="9" name="TextBox 8"/>
          <p:cNvSpPr txBox="1"/>
          <p:nvPr/>
        </p:nvSpPr>
        <p:spPr>
          <a:xfrm>
            <a:off x="2996835" y="4578083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POLISH FOOTBALLER OF</a:t>
            </a:r>
          </a:p>
          <a:p>
            <a:r>
              <a:rPr lang="en-IE" dirty="0" smtClean="0">
                <a:solidFill>
                  <a:srgbClr val="C00000"/>
                </a:solidFill>
              </a:rPr>
              <a:t>THE</a:t>
            </a:r>
            <a:r>
              <a:rPr lang="en-IE" dirty="0" smtClean="0"/>
              <a:t> </a:t>
            </a:r>
            <a:r>
              <a:rPr lang="en-IE" dirty="0" smtClean="0">
                <a:solidFill>
                  <a:srgbClr val="C00000"/>
                </a:solidFill>
              </a:rPr>
              <a:t>YEAR</a:t>
            </a:r>
            <a:r>
              <a:rPr lang="en-IE" dirty="0" smtClean="0"/>
              <a:t> 2008 </a:t>
            </a:r>
            <a:r>
              <a:rPr lang="en-IE" dirty="0" smtClean="0">
                <a:solidFill>
                  <a:srgbClr val="C00000"/>
                </a:solidFill>
              </a:rPr>
              <a:t>AND</a:t>
            </a:r>
            <a:r>
              <a:rPr lang="en-IE" dirty="0" smtClean="0"/>
              <a:t> 2010</a:t>
            </a:r>
            <a:endParaRPr lang="en-IE" dirty="0"/>
          </a:p>
        </p:txBody>
      </p:sp>
      <p:pic>
        <p:nvPicPr>
          <p:cNvPr id="4104" name="Picture 8" descr="Wojciech Szcz&amp;eogon;sny phot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035" y="1974433"/>
            <a:ext cx="2783960" cy="327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075531" y="5312749"/>
            <a:ext cx="21129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>Wojciech Szczęsny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6106" y="1205005"/>
            <a:ext cx="2889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ARSENAL GOALKEEPER</a:t>
            </a:r>
            <a:endParaRPr lang="en-IE" dirty="0"/>
          </a:p>
        </p:txBody>
      </p:sp>
      <p:pic>
        <p:nvPicPr>
          <p:cNvPr id="4106" name="Picture 10" descr="https://upload.wikimedia.org/wikipedia/commons/8/8b/Robert_Lewandowski_201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6952" y="1569661"/>
            <a:ext cx="34671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Image result for top polish soccer players 20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976" y="5312749"/>
            <a:ext cx="2952750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99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poland soc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7" y="156347"/>
            <a:ext cx="4917920" cy="327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poland soc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02" y="4434319"/>
            <a:ext cx="1920298" cy="216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mage result for poland socc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174" y="4415401"/>
            <a:ext cx="3381086" cy="2162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Image result for poland socc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409" y="4415401"/>
            <a:ext cx="2476500" cy="2162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Image result for poland socc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029" y="4415401"/>
            <a:ext cx="1885950" cy="24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Image result for poland socc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255" y="4434319"/>
            <a:ext cx="1755774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Image result for poland socc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179" y="0"/>
            <a:ext cx="2533650" cy="193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Image result for poland socc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229" y="104341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Image result for poland socc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655" y="104341"/>
            <a:ext cx="1828368" cy="182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0" name="Picture 20" descr="Image result for poland socc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5779" y="2037050"/>
            <a:ext cx="2743200" cy="213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2" name="Picture 22" descr="Image result for poland socc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366" y="2021812"/>
            <a:ext cx="2095500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4" name="Picture 24" descr="Image result for poland socc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647" y="2083441"/>
            <a:ext cx="1565719" cy="2208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9771" y="3251022"/>
            <a:ext cx="50447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8000" b="1" i="1" dirty="0" smtClean="0">
                <a:solidFill>
                  <a:srgbClr val="002060"/>
                </a:solidFill>
              </a:rPr>
              <a:t>FAN  ZONE</a:t>
            </a:r>
            <a:endParaRPr lang="en-IE" sz="8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89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443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                                                             REPREZENTACJA  POLSKI  W  PILCE  NOZNEJ  POLAND  NATIONAL  FOOTBALL  TEAM                 By Aaron Perry </vt:lpstr>
      <vt:lpstr>                     TEAM COLOURS </vt:lpstr>
      <vt:lpstr>          NATIONAL STADIUM WARSAW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perry</dc:creator>
  <cp:lastModifiedBy>pat perry</cp:lastModifiedBy>
  <cp:revision>26</cp:revision>
  <dcterms:created xsi:type="dcterms:W3CDTF">2016-06-14T15:13:05Z</dcterms:created>
  <dcterms:modified xsi:type="dcterms:W3CDTF">2016-06-14T19:08:51Z</dcterms:modified>
</cp:coreProperties>
</file>