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9" r:id="rId6"/>
    <p:sldId id="270" r:id="rId7"/>
    <p:sldId id="267" r:id="rId8"/>
    <p:sldId id="268" r:id="rId9"/>
    <p:sldId id="261" r:id="rId10"/>
    <p:sldId id="262" r:id="rId11"/>
    <p:sldId id="263" r:id="rId12"/>
    <p:sldId id="264" r:id="rId13"/>
    <p:sldId id="26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694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789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70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43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67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03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340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63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85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873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99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6C16-8AC4-4174-96CC-86D16DB64273}" type="datetimeFigureOut">
              <a:rPr lang="en-IE" smtClean="0"/>
              <a:t>19/11/2020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EDF8-BDA5-4F04-B4A4-7CD14FB0F6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552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Flag of Brazil.svg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87" y="0"/>
            <a:ext cx="11423561" cy="695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053"/>
            <a:ext cx="9144000" cy="879474"/>
          </a:xfrm>
        </p:spPr>
        <p:txBody>
          <a:bodyPr>
            <a:noAutofit/>
          </a:bodyPr>
          <a:lstStyle/>
          <a:p>
            <a:r>
              <a:rPr lang="en-IE" dirty="0" smtClean="0">
                <a:latin typeface="Algerian" panose="04020705040A02060702" pitchFamily="82" charset="0"/>
              </a:rPr>
              <a:t>Brazil Project</a:t>
            </a:r>
            <a:endParaRPr lang="en-IE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72011"/>
            <a:ext cx="9144000" cy="479738"/>
          </a:xfrm>
        </p:spPr>
        <p:txBody>
          <a:bodyPr>
            <a:noAutofit/>
          </a:bodyPr>
          <a:lstStyle/>
          <a:p>
            <a:r>
              <a:rPr lang="en-IE" sz="3200" dirty="0" smtClean="0">
                <a:latin typeface="AR DECODE" panose="02000000000000000000" pitchFamily="2" charset="0"/>
              </a:rPr>
              <a:t>By Fionn Vennard</a:t>
            </a:r>
            <a:endParaRPr lang="en-IE" sz="3200" dirty="0">
              <a:latin typeface="AR DECOD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8918" y="390882"/>
            <a:ext cx="2477037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Traditions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Capoeira is a traditional Brazilian martial art.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Brazil is famous for the festivities of </a:t>
            </a:r>
            <a:r>
              <a:rPr lang="en-IE" sz="3200" dirty="0" smtClean="0">
                <a:latin typeface="Arial Black" panose="020B0A04020102020204" pitchFamily="34" charset="0"/>
              </a:rPr>
              <a:t>“</a:t>
            </a:r>
            <a:r>
              <a:rPr lang="en-IE" sz="3200" dirty="0" err="1" smtClean="0">
                <a:latin typeface="Arial Black" panose="020B0A04020102020204" pitchFamily="34" charset="0"/>
              </a:rPr>
              <a:t>Carnaval</a:t>
            </a:r>
            <a:r>
              <a:rPr lang="en-IE" sz="3200" dirty="0" smtClean="0">
                <a:latin typeface="Arial Black" panose="020B0A04020102020204" pitchFamily="34" charset="0"/>
              </a:rPr>
              <a:t>”.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969" y="500062"/>
            <a:ext cx="2550018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Population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Brazil’s population is estimated at 212,559,417 people.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Brazil’s population is equivalent to 2.73% of the total world population.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086" y="365125"/>
            <a:ext cx="3296993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Brazilian food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Brazilian people eat Brazilian cheese bread, Brazilian style beans, black bean and pork stew, Brazilian style rice, and </a:t>
            </a:r>
            <a:r>
              <a:rPr lang="en-IE" sz="3200" dirty="0" err="1" smtClean="0">
                <a:latin typeface="Arial Black" panose="020B0A04020102020204" pitchFamily="34" charset="0"/>
              </a:rPr>
              <a:t>tropeiro</a:t>
            </a:r>
            <a:r>
              <a:rPr lang="en-IE" sz="3200" dirty="0" smtClean="0">
                <a:latin typeface="Arial Black" panose="020B0A04020102020204" pitchFamily="34" charset="0"/>
              </a:rPr>
              <a:t> beans.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The Brazilian people drink fruit smoothie, coconut water, sugar juice, tea, and Brazilian </a:t>
            </a:r>
            <a:r>
              <a:rPr lang="en-IE" sz="3200" dirty="0" smtClean="0">
                <a:latin typeface="Arial Black" panose="020B0A04020102020204" pitchFamily="34" charset="0"/>
              </a:rPr>
              <a:t>beers</a:t>
            </a:r>
            <a:r>
              <a:rPr lang="en-IE" sz="3200" dirty="0" smtClean="0">
                <a:latin typeface="Arial Black" panose="020B0A04020102020204" pitchFamily="34" charset="0"/>
              </a:rPr>
              <a:t>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500062"/>
            <a:ext cx="3734874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Brazilian Sports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Popular sports in Brazil are football, volleyball, MMA, basketball, tennis, and motor sports.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The most popular sport in Brazil is football.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9733" y="500062"/>
            <a:ext cx="4055772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Animals in Brazil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Five main animals in Brazil are : </a:t>
            </a:r>
            <a:r>
              <a:rPr lang="en-IE" sz="3200" dirty="0" err="1" smtClean="0">
                <a:latin typeface="Arial Black" panose="020B0A04020102020204" pitchFamily="34" charset="0"/>
              </a:rPr>
              <a:t>Toco</a:t>
            </a:r>
            <a:r>
              <a:rPr lang="en-IE" sz="3200" dirty="0" smtClean="0">
                <a:latin typeface="Arial Black" panose="020B0A04020102020204" pitchFamily="34" charset="0"/>
              </a:rPr>
              <a:t> Toucan, Three toed sloth, Piranha, Anteater and Capybara.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>
                <a:latin typeface="Arial Black" panose="020B0A04020102020204" pitchFamily="34" charset="0"/>
              </a:rPr>
              <a:t>T</a:t>
            </a:r>
            <a:r>
              <a:rPr lang="en-IE" sz="3200" dirty="0" smtClean="0">
                <a:latin typeface="Arial Black" panose="020B0A04020102020204" pitchFamily="34" charset="0"/>
              </a:rPr>
              <a:t>he main animal in Brazil is the </a:t>
            </a:r>
            <a:r>
              <a:rPr lang="en-IE" sz="3200" dirty="0" err="1" smtClean="0">
                <a:latin typeface="Arial Black" panose="020B0A04020102020204" pitchFamily="34" charset="0"/>
              </a:rPr>
              <a:t>Toco</a:t>
            </a:r>
            <a:r>
              <a:rPr lang="en-IE" sz="3200" smtClean="0">
                <a:latin typeface="Arial Black" panose="020B0A04020102020204" pitchFamily="34" charset="0"/>
              </a:rPr>
              <a:t> Toucan.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480" y="151337"/>
            <a:ext cx="7571706" cy="1355838"/>
          </a:xfrm>
        </p:spPr>
        <p:txBody>
          <a:bodyPr>
            <a:normAutofit/>
          </a:bodyPr>
          <a:lstStyle/>
          <a:p>
            <a:pPr algn="ctr"/>
            <a:r>
              <a:rPr lang="en-IE" sz="3200" u="sng" dirty="0" smtClean="0">
                <a:latin typeface="Arial Black" panose="020B0A04020102020204" pitchFamily="34" charset="0"/>
              </a:rPr>
              <a:t>Brazil </a:t>
            </a:r>
            <a:r>
              <a:rPr lang="en-IE" sz="3200" u="sng" dirty="0" smtClean="0">
                <a:latin typeface="Arial Black" panose="020B0A04020102020204" pitchFamily="34" charset="0"/>
              </a:rPr>
              <a:t>location</a:t>
            </a:r>
            <a:r>
              <a:rPr lang="en-IE" sz="3200" dirty="0" smtClean="0">
                <a:latin typeface="Arial Black" panose="020B0A04020102020204" pitchFamily="34" charset="0"/>
              </a:rPr>
              <a:t/>
            </a:r>
            <a:br>
              <a:rPr lang="en-IE" sz="3200" dirty="0" smtClean="0">
                <a:latin typeface="Arial Black" panose="020B0A04020102020204" pitchFamily="34" charset="0"/>
              </a:rPr>
            </a:br>
            <a:r>
              <a:rPr lang="en-IE" sz="2400" dirty="0" smtClean="0">
                <a:latin typeface="Arial Black" panose="020B0A04020102020204" pitchFamily="34" charset="0"/>
              </a:rPr>
              <a:t>Brazil is located in South America</a:t>
            </a:r>
            <a:endParaRPr lang="en-IE" sz="2400" dirty="0">
              <a:latin typeface="Arial Black" panose="020B0A04020102020204" pitchFamily="34" charset="0"/>
            </a:endParaRPr>
          </a:p>
        </p:txBody>
      </p:sp>
      <p:pic>
        <p:nvPicPr>
          <p:cNvPr id="4102" name="Picture 6" descr="Brazil location on the World 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90" y="1507175"/>
            <a:ext cx="9053847" cy="499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2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264" y="0"/>
            <a:ext cx="1495675" cy="1317201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Brazil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pic>
        <p:nvPicPr>
          <p:cNvPr id="6146" name="Picture 2" descr="Brazil map Royalty Free Vector Image - VectorSto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063" y="1429555"/>
            <a:ext cx="7446078" cy="542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0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545" y="403762"/>
            <a:ext cx="1146221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Size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Brazil is 8.516 million square kilometres in area.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0" y="365125"/>
            <a:ext cx="4945487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The History of Brazil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Brazil was founded on the 7</a:t>
            </a:r>
            <a:r>
              <a:rPr lang="en-IE" sz="3200" baseline="30000" dirty="0" smtClean="0">
                <a:latin typeface="Arial Black" panose="020B0A04020102020204" pitchFamily="34" charset="0"/>
              </a:rPr>
              <a:t>th</a:t>
            </a:r>
            <a:r>
              <a:rPr lang="en-IE" sz="3200" dirty="0" smtClean="0">
                <a:latin typeface="Arial Black" panose="020B0A04020102020204" pitchFamily="34" charset="0"/>
              </a:rPr>
              <a:t> of September 1822. From then on countries were fighting to claim Brazil and the rest of South America.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Portugal claimed Brazil.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2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850" y="352246"/>
            <a:ext cx="5588358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The Geography of Brazil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4" y="1677809"/>
            <a:ext cx="10515600" cy="435133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Brazil is divided up into five parts : The Guiana Highlands in the North, The Amazon lowlands, The Pantanal in the Central-west, The Brazilian Highlands and the coastal lowlands.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996" y="365125"/>
            <a:ext cx="2240925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Currency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Brazil’s currency is the Brazilian real.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One Brazilian real in Brazil is worth 0.16 cent in Ireland.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572" y="365125"/>
            <a:ext cx="2717442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Landmarks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3200" dirty="0" smtClean="0">
                <a:latin typeface="Arial Black" panose="020B0A04020102020204" pitchFamily="34" charset="0"/>
              </a:rPr>
              <a:t>Five must see landmarks in Brazil are: </a:t>
            </a:r>
          </a:p>
          <a:p>
            <a:r>
              <a:rPr lang="en-IE" sz="3200" dirty="0" smtClean="0">
                <a:latin typeface="Arial Black" panose="020B0A04020102020204" pitchFamily="34" charset="0"/>
              </a:rPr>
              <a:t>The Iguazu Falls, </a:t>
            </a:r>
          </a:p>
          <a:p>
            <a:r>
              <a:rPr lang="en-IE" sz="3200" dirty="0" smtClean="0">
                <a:latin typeface="Arial Black" panose="020B0A04020102020204" pitchFamily="34" charset="0"/>
              </a:rPr>
              <a:t>The </a:t>
            </a:r>
            <a:r>
              <a:rPr lang="en-IE" sz="3200" dirty="0" err="1" smtClean="0">
                <a:latin typeface="Arial Black" panose="020B0A04020102020204" pitchFamily="34" charset="0"/>
              </a:rPr>
              <a:t>Netoiri</a:t>
            </a:r>
            <a:r>
              <a:rPr lang="en-IE" sz="3200" dirty="0" smtClean="0">
                <a:latin typeface="Arial Black" panose="020B0A04020102020204" pitchFamily="34" charset="0"/>
              </a:rPr>
              <a:t> Contemporary </a:t>
            </a:r>
            <a:r>
              <a:rPr lang="en-IE" sz="3200" dirty="0">
                <a:latin typeface="Arial Black" panose="020B0A04020102020204" pitchFamily="34" charset="0"/>
              </a:rPr>
              <a:t>A</a:t>
            </a:r>
            <a:r>
              <a:rPr lang="en-IE" sz="3200" dirty="0" smtClean="0">
                <a:latin typeface="Arial Black" panose="020B0A04020102020204" pitchFamily="34" charset="0"/>
              </a:rPr>
              <a:t>rt </a:t>
            </a:r>
            <a:r>
              <a:rPr lang="en-IE" sz="3200" dirty="0">
                <a:latin typeface="Arial Black" panose="020B0A04020102020204" pitchFamily="34" charset="0"/>
              </a:rPr>
              <a:t>M</a:t>
            </a:r>
            <a:r>
              <a:rPr lang="en-IE" sz="3200" dirty="0" smtClean="0">
                <a:latin typeface="Arial Black" panose="020B0A04020102020204" pitchFamily="34" charset="0"/>
              </a:rPr>
              <a:t>useum, </a:t>
            </a:r>
          </a:p>
          <a:p>
            <a:r>
              <a:rPr lang="en-IE" sz="3200" dirty="0" smtClean="0">
                <a:latin typeface="Arial Black" panose="020B0A04020102020204" pitchFamily="34" charset="0"/>
              </a:rPr>
              <a:t>The Christ Redeemer, </a:t>
            </a:r>
          </a:p>
          <a:p>
            <a:r>
              <a:rPr lang="en-IE" sz="3200" dirty="0" smtClean="0">
                <a:latin typeface="Arial Black" panose="020B0A04020102020204" pitchFamily="34" charset="0"/>
              </a:rPr>
              <a:t>The Sugarloaf Mountain and </a:t>
            </a:r>
          </a:p>
          <a:p>
            <a:r>
              <a:rPr lang="en-IE" sz="3200" dirty="0">
                <a:latin typeface="Arial Black" panose="020B0A04020102020204" pitchFamily="34" charset="0"/>
              </a:rPr>
              <a:t>T</a:t>
            </a:r>
            <a:r>
              <a:rPr lang="en-IE" sz="3200" dirty="0" smtClean="0">
                <a:latin typeface="Arial Black" panose="020B0A04020102020204" pitchFamily="34" charset="0"/>
              </a:rPr>
              <a:t>he Bonito.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119" y="236336"/>
            <a:ext cx="2446985" cy="1325563"/>
          </a:xfrm>
        </p:spPr>
        <p:txBody>
          <a:bodyPr>
            <a:normAutofit/>
          </a:bodyPr>
          <a:lstStyle/>
          <a:p>
            <a:r>
              <a:rPr lang="en-IE" sz="3200" u="sng" dirty="0" smtClean="0">
                <a:latin typeface="Arial Black" panose="020B0A04020102020204" pitchFamily="34" charset="0"/>
              </a:rPr>
              <a:t>Language</a:t>
            </a:r>
            <a:endParaRPr lang="en-IE" sz="32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</a:t>
            </a:r>
            <a:r>
              <a:rPr lang="en-IE" sz="3200" dirty="0">
                <a:latin typeface="Arial Black" panose="020B0A04020102020204" pitchFamily="34" charset="0"/>
              </a:rPr>
              <a:t>B</a:t>
            </a:r>
            <a:r>
              <a:rPr lang="en-IE" sz="3200" dirty="0" smtClean="0">
                <a:latin typeface="Arial Black" panose="020B0A04020102020204" pitchFamily="34" charset="0"/>
              </a:rPr>
              <a:t>razilian people speak Portuguese.</a:t>
            </a:r>
          </a:p>
          <a:p>
            <a:endParaRPr lang="en-IE" dirty="0"/>
          </a:p>
          <a:p>
            <a:r>
              <a:rPr lang="en-IE" sz="3200" dirty="0" smtClean="0">
                <a:latin typeface="Arial Black" panose="020B0A04020102020204" pitchFamily="34" charset="0"/>
              </a:rPr>
              <a:t>They speak Portuguese because they were colonised by Portugal in April 1500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7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310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 DECODE</vt:lpstr>
      <vt:lpstr>Arial</vt:lpstr>
      <vt:lpstr>Arial Black</vt:lpstr>
      <vt:lpstr>Calibri</vt:lpstr>
      <vt:lpstr>Calibri Light</vt:lpstr>
      <vt:lpstr>Office Theme</vt:lpstr>
      <vt:lpstr>Brazil Project</vt:lpstr>
      <vt:lpstr>Brazil location Brazil is located in South America</vt:lpstr>
      <vt:lpstr>Brazil</vt:lpstr>
      <vt:lpstr>Size</vt:lpstr>
      <vt:lpstr>The History of Brazil</vt:lpstr>
      <vt:lpstr>The Geography of Brazil</vt:lpstr>
      <vt:lpstr>Currency</vt:lpstr>
      <vt:lpstr>Landmarks</vt:lpstr>
      <vt:lpstr>Language</vt:lpstr>
      <vt:lpstr>Traditions</vt:lpstr>
      <vt:lpstr>Population</vt:lpstr>
      <vt:lpstr>Brazilian food</vt:lpstr>
      <vt:lpstr>Brazilian Sports</vt:lpstr>
      <vt:lpstr>Animals in Brazil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 Project</dc:title>
  <dc:creator>Emer Vennard</dc:creator>
  <cp:lastModifiedBy>Emer Vennard</cp:lastModifiedBy>
  <cp:revision>19</cp:revision>
  <dcterms:created xsi:type="dcterms:W3CDTF">2020-11-12T16:25:53Z</dcterms:created>
  <dcterms:modified xsi:type="dcterms:W3CDTF">2020-11-19T17:31:22Z</dcterms:modified>
</cp:coreProperties>
</file>