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CB26-EB99-41F2-BCFA-D6D641FA84CA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530B3-3CB0-4699-A712-26939C667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30B3-3CB0-4699-A712-26939C667C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30B3-3CB0-4699-A712-26939C667C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107BBE-67C7-46E5-A46C-7C209BEA36D7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AA275A-BBDC-460A-8013-2FE9EB09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en-IE" sz="9600" dirty="0" smtClean="0">
                <a:solidFill>
                  <a:srgbClr val="92D050"/>
                </a:solidFill>
              </a:rPr>
              <a:t>Mayo GAA</a:t>
            </a:r>
            <a:br>
              <a:rPr lang="en-IE" sz="9600" dirty="0" smtClean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 descr="mayo-cr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442915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00240"/>
            <a:ext cx="3857652" cy="335758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857232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solidFill>
                  <a:srgbClr val="92D050"/>
                </a:solidFill>
              </a:rPr>
              <a:t>This is our Project.</a:t>
            </a:r>
          </a:p>
          <a:p>
            <a:r>
              <a:rPr lang="en-IE" sz="4400" b="1" dirty="0" smtClean="0">
                <a:solidFill>
                  <a:srgbClr val="92D050"/>
                </a:solidFill>
              </a:rPr>
              <a:t>Hope you enjoyed reading it   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357562"/>
            <a:ext cx="8220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By: Finn, Kyle and Sean 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5776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</a:t>
            </a:r>
            <a:r>
              <a:rPr lang="en-IE" sz="36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MAYO FOR SAM</a:t>
            </a:r>
            <a:endParaRPr lang="en-US" sz="3600" b="1" dirty="0" smtClean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Sam-Maguire-c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143380"/>
            <a:ext cx="2786082" cy="164307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pped-mayo-team-©-www.michaelmaye.com-MAY_6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71612"/>
            <a:ext cx="7499995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71435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92D050"/>
                </a:solidFill>
                <a:latin typeface="Bauhaus 93" pitchFamily="82" charset="0"/>
              </a:rPr>
              <a:t>The Current Mayo Team</a:t>
            </a:r>
            <a:endParaRPr lang="en-US" sz="4000" dirty="0">
              <a:solidFill>
                <a:srgbClr val="92D05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64291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dirty="0" smtClean="0">
                <a:solidFill>
                  <a:srgbClr val="92D050"/>
                </a:solidFill>
                <a:latin typeface="Bauhaus 93" pitchFamily="82" charset="0"/>
              </a:rPr>
              <a:t>Mayo GAA Facts</a:t>
            </a:r>
            <a:endParaRPr lang="en-US" sz="8000" dirty="0">
              <a:solidFill>
                <a:srgbClr val="92D050"/>
              </a:solidFill>
              <a:latin typeface="Bauhaus 9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071678"/>
            <a:ext cx="7500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 smtClean="0">
                <a:solidFill>
                  <a:srgbClr val="92D050"/>
                </a:solidFill>
              </a:rPr>
              <a:t> There home grounds are MacHale Park in Castlebar.</a:t>
            </a:r>
          </a:p>
          <a:p>
            <a:pPr>
              <a:buFont typeface="Arial" pitchFamily="34" charset="0"/>
              <a:buChar char="•"/>
            </a:pPr>
            <a:r>
              <a:rPr lang="en-IE" sz="3200" dirty="0" smtClean="0">
                <a:solidFill>
                  <a:srgbClr val="92D050"/>
                </a:solidFill>
              </a:rPr>
              <a:t> Maigh Eo means plain of the yew trees.</a:t>
            </a:r>
          </a:p>
          <a:p>
            <a:pPr>
              <a:buFont typeface="Arial" pitchFamily="34" charset="0"/>
              <a:buChar char="•"/>
            </a:pPr>
            <a:r>
              <a:rPr lang="en-IE" sz="3200" dirty="0" smtClean="0">
                <a:solidFill>
                  <a:srgbClr val="92D050"/>
                </a:solidFill>
              </a:rPr>
              <a:t> The last time Mayo won the </a:t>
            </a:r>
            <a:r>
              <a:rPr lang="en-IE" sz="3200" dirty="0" smtClean="0">
                <a:solidFill>
                  <a:srgbClr val="92D050"/>
                </a:solidFill>
              </a:rPr>
              <a:t>All </a:t>
            </a:r>
            <a:r>
              <a:rPr lang="en-IE" sz="3200">
                <a:solidFill>
                  <a:srgbClr val="92D050"/>
                </a:solidFill>
              </a:rPr>
              <a:t>I</a:t>
            </a:r>
            <a:r>
              <a:rPr lang="en-IE" sz="3200" smtClean="0">
                <a:solidFill>
                  <a:srgbClr val="92D050"/>
                </a:solidFill>
              </a:rPr>
              <a:t>reland </a:t>
            </a:r>
            <a:r>
              <a:rPr lang="en-IE" sz="3200" smtClean="0">
                <a:solidFill>
                  <a:srgbClr val="92D050"/>
                </a:solidFill>
              </a:rPr>
              <a:t>Final </a:t>
            </a:r>
            <a:r>
              <a:rPr lang="en-IE" sz="3200" dirty="0" smtClean="0">
                <a:solidFill>
                  <a:srgbClr val="92D050"/>
                </a:solidFill>
              </a:rPr>
              <a:t>was in 1951.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o-jersey-2016-2s-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3500462" cy="378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yo-away-jersey-1_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642918"/>
            <a:ext cx="435769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464344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rgbClr val="92D050"/>
                </a:solidFill>
              </a:rPr>
              <a:t>These are the Mayo jersey’s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1080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357717" cy="5572164"/>
          </a:xfrm>
        </p:spPr>
      </p:pic>
      <p:sp>
        <p:nvSpPr>
          <p:cNvPr id="17" name="TextBox 16"/>
          <p:cNvSpPr txBox="1"/>
          <p:nvPr/>
        </p:nvSpPr>
        <p:spPr>
          <a:xfrm>
            <a:off x="4929190" y="1071546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92D050"/>
                </a:solidFill>
              </a:rPr>
              <a:t>Aidan O Shea plays centre forward for Mayo.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was born on the 19th of June 1990 in Ballinasloe.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His club is </a:t>
            </a:r>
            <a:r>
              <a:rPr lang="en-IE" dirty="0" err="1" smtClean="0">
                <a:solidFill>
                  <a:srgbClr val="92D050"/>
                </a:solidFill>
              </a:rPr>
              <a:t>Breaffy</a:t>
            </a:r>
            <a:r>
              <a:rPr lang="en-IE" dirty="0" smtClean="0">
                <a:solidFill>
                  <a:srgbClr val="92D050"/>
                </a:solidFill>
              </a:rPr>
              <a:t> </a:t>
            </a:r>
            <a:r>
              <a:rPr lang="en-IE" dirty="0" smtClean="0">
                <a:solidFill>
                  <a:srgbClr val="92D050"/>
                </a:solidFill>
              </a:rPr>
              <a:t>and He went to collage in DIT.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has 6 Connacht titles and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 has 2 all stars inter county titles 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</a:t>
            </a:r>
            <a:r>
              <a:rPr lang="en-IE" dirty="0" smtClean="0">
                <a:solidFill>
                  <a:srgbClr val="92D050"/>
                </a:solidFill>
              </a:rPr>
              <a:t>has played </a:t>
            </a:r>
            <a:r>
              <a:rPr lang="en-IE" dirty="0" smtClean="0">
                <a:solidFill>
                  <a:srgbClr val="92D050"/>
                </a:solidFill>
              </a:rPr>
              <a:t>for mayo </a:t>
            </a:r>
            <a:r>
              <a:rPr lang="en-IE" dirty="0" smtClean="0">
                <a:solidFill>
                  <a:srgbClr val="92D050"/>
                </a:solidFill>
              </a:rPr>
              <a:t>since </a:t>
            </a:r>
            <a:r>
              <a:rPr lang="en-IE" dirty="0" smtClean="0">
                <a:solidFill>
                  <a:srgbClr val="92D050"/>
                </a:solidFill>
              </a:rPr>
              <a:t>2009.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6429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92D050"/>
                </a:solidFill>
              </a:rPr>
              <a:t>AIDAN O SHEA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pho_00996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744286" cy="5500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4942" y="1643050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srgbClr val="92D050"/>
                </a:solidFill>
              </a:rPr>
              <a:t>Cillian</a:t>
            </a:r>
            <a:r>
              <a:rPr lang="en-IE" dirty="0" smtClean="0">
                <a:solidFill>
                  <a:srgbClr val="92D050"/>
                </a:solidFill>
              </a:rPr>
              <a:t> O’ Connor was born in 1992 he is 25 years old.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He is a corner forward in Gaelic football.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is a primary school teacher and has won 3 mayo club titles.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He was born in Castlebar 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and his club is </a:t>
            </a:r>
            <a:r>
              <a:rPr lang="en-US" dirty="0" err="1" smtClean="0">
                <a:solidFill>
                  <a:srgbClr val="92D050"/>
                </a:solidFill>
              </a:rPr>
              <a:t>Ballintubber</a:t>
            </a:r>
            <a:r>
              <a:rPr lang="en-IE" dirty="0" smtClean="0">
                <a:solidFill>
                  <a:srgbClr val="92D050"/>
                </a:solidFill>
              </a:rPr>
              <a:t>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will captain Mayo v Dublin in the all Ireland final </a:t>
            </a: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71435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rgbClr val="92D050"/>
                </a:solidFill>
              </a:rPr>
              <a:t>  Captain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58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621696" cy="542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71435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rgbClr val="92D050"/>
                </a:solidFill>
              </a:rPr>
              <a:t>DAVID CLARKE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1357298"/>
            <a:ext cx="2857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92D050"/>
                </a:solidFill>
              </a:rPr>
              <a:t>David Clarke is the goalkeeper for Mayo.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has won 3 mayo club titles and 7 Connacht inter county tiles.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David Clarke is a Garda.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was born in Castlebar in 1983.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His club is </a:t>
            </a:r>
            <a:r>
              <a:rPr lang="en-IE" dirty="0" err="1" smtClean="0">
                <a:solidFill>
                  <a:srgbClr val="92D050"/>
                </a:solidFill>
              </a:rPr>
              <a:t>Ballina</a:t>
            </a:r>
            <a:r>
              <a:rPr lang="en-IE" dirty="0" smtClean="0">
                <a:solidFill>
                  <a:srgbClr val="92D050"/>
                </a:solidFill>
              </a:rPr>
              <a:t> </a:t>
            </a:r>
            <a:r>
              <a:rPr lang="en-IE" dirty="0" err="1" smtClean="0">
                <a:solidFill>
                  <a:srgbClr val="92D050"/>
                </a:solidFill>
              </a:rPr>
              <a:t>Stephenites</a:t>
            </a:r>
            <a:endParaRPr lang="en-IE" dirty="0" smtClean="0">
              <a:solidFill>
                <a:srgbClr val="92D050"/>
              </a:solidFill>
            </a:endParaRPr>
          </a:p>
          <a:p>
            <a:endParaRPr lang="en-IE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pped-mayo-team-©-www.michaelmaye.com-MAY_6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286280" cy="550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71435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rgbClr val="92D050"/>
                </a:solidFill>
              </a:rPr>
              <a:t>  LEE KEEGAN 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500174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92D050"/>
                </a:solidFill>
              </a:rPr>
              <a:t>Lee Keegan plays right half back for Mayo.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was born in Tramore in 1989.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His home club is Westport GAA.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has 4 Connacht inter-county titles and 4 all stars titles.</a:t>
            </a:r>
          </a:p>
          <a:p>
            <a:endParaRPr lang="en-IE" dirty="0" smtClean="0">
              <a:solidFill>
                <a:srgbClr val="92D050"/>
              </a:solidFill>
            </a:endParaRPr>
          </a:p>
          <a:p>
            <a:r>
              <a:rPr lang="en-IE" dirty="0" smtClean="0">
                <a:solidFill>
                  <a:srgbClr val="92D050"/>
                </a:solidFill>
              </a:rPr>
              <a:t>He is 5”11.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pped-mayo-team-©-www.michaelmaye.com-MAY_6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357718" cy="557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00042"/>
            <a:ext cx="385765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92D050"/>
                </a:solidFill>
              </a:rPr>
              <a:t>STEVEN ROCHFORD</a:t>
            </a: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r>
              <a:rPr lang="en-IE" sz="2000" dirty="0" smtClean="0">
                <a:solidFill>
                  <a:srgbClr val="92D050"/>
                </a:solidFill>
              </a:rPr>
              <a:t>Steven Rochford is the current manager for mayo </a:t>
            </a:r>
          </a:p>
          <a:p>
            <a:endParaRPr lang="en-IE" sz="2800" dirty="0" smtClean="0">
              <a:solidFill>
                <a:srgbClr val="92D050"/>
              </a:solidFill>
            </a:endParaRPr>
          </a:p>
          <a:p>
            <a:r>
              <a:rPr lang="en-IE" sz="2000" dirty="0" smtClean="0">
                <a:solidFill>
                  <a:srgbClr val="92D050"/>
                </a:solidFill>
              </a:rPr>
              <a:t>Steven Rochford used to play left wing back for </a:t>
            </a:r>
            <a:r>
              <a:rPr lang="en-IE" sz="2000" dirty="0" err="1" smtClean="0">
                <a:solidFill>
                  <a:srgbClr val="92D050"/>
                </a:solidFill>
              </a:rPr>
              <a:t>Crossmolina</a:t>
            </a:r>
            <a:r>
              <a:rPr lang="en-IE" sz="2000" dirty="0" smtClean="0">
                <a:solidFill>
                  <a:srgbClr val="92D050"/>
                </a:solidFill>
              </a:rPr>
              <a:t>.</a:t>
            </a: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r>
              <a:rPr lang="en-IE" sz="2000" dirty="0" smtClean="0">
                <a:solidFill>
                  <a:srgbClr val="92D050"/>
                </a:solidFill>
              </a:rPr>
              <a:t>He has gotten to 2 All Ireland’s with Mayo.</a:t>
            </a: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r>
              <a:rPr lang="en-IE" sz="2000" dirty="0" smtClean="0">
                <a:solidFill>
                  <a:srgbClr val="92D050"/>
                </a:solidFill>
              </a:rPr>
              <a:t>Hopefully him and his team will win </a:t>
            </a:r>
            <a:r>
              <a:rPr lang="en-IE" sz="2000" dirty="0" smtClean="0">
                <a:solidFill>
                  <a:srgbClr val="92D050"/>
                </a:solidFill>
              </a:rPr>
              <a:t>the </a:t>
            </a:r>
            <a:r>
              <a:rPr lang="en-IE" sz="2000" dirty="0" smtClean="0">
                <a:solidFill>
                  <a:srgbClr val="92D050"/>
                </a:solidFill>
              </a:rPr>
              <a:t>All Ireland.</a:t>
            </a: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  <a:p>
            <a:endParaRPr lang="en-IE" sz="20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rgbClr val="FF0000"/>
      </a:dk1>
      <a:lt1>
        <a:srgbClr val="FF0000"/>
      </a:lt1>
      <a:dk2>
        <a:srgbClr val="FF000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243</TotalTime>
  <Words>323</Words>
  <Application>Microsoft Office PowerPoint</Application>
  <PresentationFormat>On-screen Show (4:3)</PresentationFormat>
  <Paragraphs>69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Mayo GAA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 GAA </dc:title>
  <dc:creator>SNM</dc:creator>
  <cp:lastModifiedBy>SNM</cp:lastModifiedBy>
  <cp:revision>30</cp:revision>
  <dcterms:created xsi:type="dcterms:W3CDTF">2017-09-12T10:42:58Z</dcterms:created>
  <dcterms:modified xsi:type="dcterms:W3CDTF">2017-09-13T10:48:53Z</dcterms:modified>
</cp:coreProperties>
</file>