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Amatic SC" charset="-79"/>
      <p:regular r:id="rId13"/>
      <p:bold r:id="rId14"/>
    </p:embeddedFont>
    <p:embeddedFont>
      <p:font typeface="Source Code Pro"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105" d="100"/>
          <a:sy n="105" d="100"/>
        </p:scale>
        <p:origin x="-144" y="-84"/>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a265697848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a26569784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a21773a464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a21773a464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ac1cf53b4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ac1cf53b4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ac4ced898f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ac4ced898f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ac1cf53b4d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ac1cf53b4d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ac4ced898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ac4ced898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a21773a464_0_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a21773a464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ac4ced898f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ac4ced898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ac4ced898f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ac4ced898f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1;p2"/>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8000"/>
              <a:buNone/>
              <a:defRPr sz="8000"/>
            </a:lvl1pPr>
            <a:lvl2pPr lvl="1" algn="ctr">
              <a:spcBef>
                <a:spcPts val="0"/>
              </a:spcBef>
              <a:spcAft>
                <a:spcPts val="0"/>
              </a:spcAft>
              <a:buSzPts val="8000"/>
              <a:buNone/>
              <a:defRPr sz="8000"/>
            </a:lvl2pPr>
            <a:lvl3pPr lvl="2" algn="ctr">
              <a:spcBef>
                <a:spcPts val="0"/>
              </a:spcBef>
              <a:spcAft>
                <a:spcPts val="0"/>
              </a:spcAft>
              <a:buSzPts val="8000"/>
              <a:buNone/>
              <a:defRPr sz="8000"/>
            </a:lvl3pPr>
            <a:lvl4pPr lvl="3" algn="ctr">
              <a:spcBef>
                <a:spcPts val="0"/>
              </a:spcBef>
              <a:spcAft>
                <a:spcPts val="0"/>
              </a:spcAft>
              <a:buSzPts val="8000"/>
              <a:buNone/>
              <a:defRPr sz="8000"/>
            </a:lvl4pPr>
            <a:lvl5pPr lvl="4" algn="ctr">
              <a:spcBef>
                <a:spcPts val="0"/>
              </a:spcBef>
              <a:spcAft>
                <a:spcPts val="0"/>
              </a:spcAft>
              <a:buSzPts val="8000"/>
              <a:buNone/>
              <a:defRPr sz="8000"/>
            </a:lvl5pPr>
            <a:lvl6pPr lvl="5" algn="ctr">
              <a:spcBef>
                <a:spcPts val="0"/>
              </a:spcBef>
              <a:spcAft>
                <a:spcPts val="0"/>
              </a:spcAft>
              <a:buSzPts val="8000"/>
              <a:buNone/>
              <a:defRPr sz="8000"/>
            </a:lvl6pPr>
            <a:lvl7pPr lvl="6" algn="ctr">
              <a:spcBef>
                <a:spcPts val="0"/>
              </a:spcBef>
              <a:spcAft>
                <a:spcPts val="0"/>
              </a:spcAft>
              <a:buSzPts val="8000"/>
              <a:buNone/>
              <a:defRPr sz="8000"/>
            </a:lvl7pPr>
            <a:lvl8pPr lvl="7" algn="ctr">
              <a:spcBef>
                <a:spcPts val="0"/>
              </a:spcBef>
              <a:spcAft>
                <a:spcPts val="0"/>
              </a:spcAft>
              <a:buSzPts val="8000"/>
              <a:buNone/>
              <a:defRPr sz="8000"/>
            </a:lvl8pPr>
            <a:lvl9pPr lvl="8" algn="ctr">
              <a:spcBef>
                <a:spcPts val="0"/>
              </a:spcBef>
              <a:spcAft>
                <a:spcPts val="0"/>
              </a:spcAft>
              <a:buSzPts val="8000"/>
              <a:buNone/>
              <a:defRPr sz="8000"/>
            </a:lvl9pPr>
          </a:lstStyle>
          <a:p>
            <a:endParaRPr/>
          </a:p>
        </p:txBody>
      </p:sp>
      <p:sp>
        <p:nvSpPr>
          <p:cNvPr id="12" name="Google Shape;12;p2"/>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1"/>
              </a:buClr>
              <a:buSzPts val="12000"/>
              <a:buNone/>
              <a:defRPr sz="12000">
                <a:solidFill>
                  <a:schemeClr val="lt1"/>
                </a:solidFill>
                <a:highlight>
                  <a:schemeClr val="accent1"/>
                </a:highlight>
              </a:defRPr>
            </a:lvl1pPr>
            <a:lvl2pPr lvl="1" algn="ctr">
              <a:spcBef>
                <a:spcPts val="0"/>
              </a:spcBef>
              <a:spcAft>
                <a:spcPts val="0"/>
              </a:spcAft>
              <a:buClr>
                <a:schemeClr val="lt1"/>
              </a:buClr>
              <a:buSzPts val="12000"/>
              <a:buNone/>
              <a:defRPr sz="12000">
                <a:solidFill>
                  <a:schemeClr val="lt1"/>
                </a:solidFill>
                <a:highlight>
                  <a:schemeClr val="accent1"/>
                </a:highlight>
              </a:defRPr>
            </a:lvl2pPr>
            <a:lvl3pPr lvl="2" algn="ctr">
              <a:spcBef>
                <a:spcPts val="0"/>
              </a:spcBef>
              <a:spcAft>
                <a:spcPts val="0"/>
              </a:spcAft>
              <a:buClr>
                <a:schemeClr val="lt1"/>
              </a:buClr>
              <a:buSzPts val="12000"/>
              <a:buNone/>
              <a:defRPr sz="12000">
                <a:solidFill>
                  <a:schemeClr val="lt1"/>
                </a:solidFill>
                <a:highlight>
                  <a:schemeClr val="accent1"/>
                </a:highlight>
              </a:defRPr>
            </a:lvl3pPr>
            <a:lvl4pPr lvl="3" algn="ctr">
              <a:spcBef>
                <a:spcPts val="0"/>
              </a:spcBef>
              <a:spcAft>
                <a:spcPts val="0"/>
              </a:spcAft>
              <a:buClr>
                <a:schemeClr val="lt1"/>
              </a:buClr>
              <a:buSzPts val="12000"/>
              <a:buNone/>
              <a:defRPr sz="12000">
                <a:solidFill>
                  <a:schemeClr val="lt1"/>
                </a:solidFill>
                <a:highlight>
                  <a:schemeClr val="accent1"/>
                </a:highlight>
              </a:defRPr>
            </a:lvl4pPr>
            <a:lvl5pPr lvl="4" algn="ctr">
              <a:spcBef>
                <a:spcPts val="0"/>
              </a:spcBef>
              <a:spcAft>
                <a:spcPts val="0"/>
              </a:spcAft>
              <a:buClr>
                <a:schemeClr val="lt1"/>
              </a:buClr>
              <a:buSzPts val="12000"/>
              <a:buNone/>
              <a:defRPr sz="12000">
                <a:solidFill>
                  <a:schemeClr val="lt1"/>
                </a:solidFill>
                <a:highlight>
                  <a:schemeClr val="accent1"/>
                </a:highlight>
              </a:defRPr>
            </a:lvl5pPr>
            <a:lvl6pPr lvl="5" algn="ctr">
              <a:spcBef>
                <a:spcPts val="0"/>
              </a:spcBef>
              <a:spcAft>
                <a:spcPts val="0"/>
              </a:spcAft>
              <a:buClr>
                <a:schemeClr val="lt1"/>
              </a:buClr>
              <a:buSzPts val="12000"/>
              <a:buNone/>
              <a:defRPr sz="12000">
                <a:solidFill>
                  <a:schemeClr val="lt1"/>
                </a:solidFill>
                <a:highlight>
                  <a:schemeClr val="accent1"/>
                </a:highlight>
              </a:defRPr>
            </a:lvl6pPr>
            <a:lvl7pPr lvl="6" algn="ctr">
              <a:spcBef>
                <a:spcPts val="0"/>
              </a:spcBef>
              <a:spcAft>
                <a:spcPts val="0"/>
              </a:spcAft>
              <a:buClr>
                <a:schemeClr val="lt1"/>
              </a:buClr>
              <a:buSzPts val="12000"/>
              <a:buNone/>
              <a:defRPr sz="12000">
                <a:solidFill>
                  <a:schemeClr val="lt1"/>
                </a:solidFill>
                <a:highlight>
                  <a:schemeClr val="accent1"/>
                </a:highlight>
              </a:defRPr>
            </a:lvl7pPr>
            <a:lvl8pPr lvl="7" algn="ctr">
              <a:spcBef>
                <a:spcPts val="0"/>
              </a:spcBef>
              <a:spcAft>
                <a:spcPts val="0"/>
              </a:spcAft>
              <a:buClr>
                <a:schemeClr val="lt1"/>
              </a:buClr>
              <a:buSzPts val="12000"/>
              <a:buNone/>
              <a:defRPr sz="12000">
                <a:solidFill>
                  <a:schemeClr val="lt1"/>
                </a:solidFill>
                <a:highlight>
                  <a:schemeClr val="accent1"/>
                </a:highlight>
              </a:defRPr>
            </a:lvl8pPr>
            <a:lvl9pPr lvl="8" algn="ctr">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48" name="Google Shape;48;p11"/>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4"/>
        <p:cNvGrpSpPr/>
        <p:nvPr/>
      </p:nvGrpSpPr>
      <p:grpSpPr>
        <a:xfrm>
          <a:off x="0" y="0"/>
          <a:ext cx="0" cy="0"/>
          <a:chOff x="0" y="0"/>
          <a:chExt cx="0" cy="0"/>
        </a:xfrm>
      </p:grpSpPr>
      <p:sp>
        <p:nvSpPr>
          <p:cNvPr id="15" name="Google Shape;15;p3"/>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6" name="Google Shape;16;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 name="Google Shape;19;p4"/>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23" name="Google Shape;23;p5"/>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no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28" name="Google Shape;28;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sz="3000">
                <a:highlight>
                  <a:schemeClr val="dk1"/>
                </a:highlight>
              </a:defRPr>
            </a:lvl1pPr>
            <a:lvl2pPr lvl="1">
              <a:spcBef>
                <a:spcPts val="0"/>
              </a:spcBef>
              <a:spcAft>
                <a:spcPts val="0"/>
              </a:spcAft>
              <a:buSzPts val="3000"/>
              <a:buNone/>
              <a:defRPr sz="3000">
                <a:highlight>
                  <a:schemeClr val="dk1"/>
                </a:highlight>
              </a:defRPr>
            </a:lvl2pPr>
            <a:lvl3pPr lvl="2">
              <a:spcBef>
                <a:spcPts val="0"/>
              </a:spcBef>
              <a:spcAft>
                <a:spcPts val="0"/>
              </a:spcAft>
              <a:buSzPts val="3000"/>
              <a:buNone/>
              <a:defRPr sz="3000">
                <a:highlight>
                  <a:schemeClr val="dk1"/>
                </a:highlight>
              </a:defRPr>
            </a:lvl3pPr>
            <a:lvl4pPr lvl="3">
              <a:spcBef>
                <a:spcPts val="0"/>
              </a:spcBef>
              <a:spcAft>
                <a:spcPts val="0"/>
              </a:spcAft>
              <a:buSzPts val="3000"/>
              <a:buNone/>
              <a:defRPr sz="3000">
                <a:highlight>
                  <a:schemeClr val="dk1"/>
                </a:highlight>
              </a:defRPr>
            </a:lvl4pPr>
            <a:lvl5pPr lvl="4">
              <a:spcBef>
                <a:spcPts val="0"/>
              </a:spcBef>
              <a:spcAft>
                <a:spcPts val="0"/>
              </a:spcAft>
              <a:buSzPts val="3000"/>
              <a:buNone/>
              <a:defRPr sz="3000">
                <a:highlight>
                  <a:schemeClr val="dk1"/>
                </a:highlight>
              </a:defRPr>
            </a:lvl5pPr>
            <a:lvl6pPr lvl="5">
              <a:spcBef>
                <a:spcPts val="0"/>
              </a:spcBef>
              <a:spcAft>
                <a:spcPts val="0"/>
              </a:spcAft>
              <a:buSzPts val="3000"/>
              <a:buNone/>
              <a:defRPr sz="3000">
                <a:highlight>
                  <a:schemeClr val="dk1"/>
                </a:highlight>
              </a:defRPr>
            </a:lvl6pPr>
            <a:lvl7pPr lvl="6">
              <a:spcBef>
                <a:spcPts val="0"/>
              </a:spcBef>
              <a:spcAft>
                <a:spcPts val="0"/>
              </a:spcAft>
              <a:buSzPts val="3000"/>
              <a:buNone/>
              <a:defRPr sz="3000">
                <a:highlight>
                  <a:schemeClr val="dk1"/>
                </a:highlight>
              </a:defRPr>
            </a:lvl7pPr>
            <a:lvl8pPr lvl="7">
              <a:spcBef>
                <a:spcPts val="0"/>
              </a:spcBef>
              <a:spcAft>
                <a:spcPts val="0"/>
              </a:spcAft>
              <a:buSzPts val="3000"/>
              <a:buNone/>
              <a:defRPr sz="3000">
                <a:highlight>
                  <a:schemeClr val="dk1"/>
                </a:highlight>
              </a:defRPr>
            </a:lvl8pPr>
            <a:lvl9pPr lvl="8">
              <a:spcBef>
                <a:spcPts val="0"/>
              </a:spcBef>
              <a:spcAft>
                <a:spcPts val="0"/>
              </a:spcAft>
              <a:buSzPts val="3000"/>
              <a:buNone/>
              <a:defRPr sz="3000">
                <a:highlight>
                  <a:schemeClr val="dk1"/>
                </a:highlight>
              </a:defRPr>
            </a:lvl9pPr>
          </a:lstStyle>
          <a:p>
            <a:endParaRPr/>
          </a:p>
        </p:txBody>
      </p:sp>
      <p:sp>
        <p:nvSpPr>
          <p:cNvPr id="31" name="Google Shape;31;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2" name="Google Shape;32;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6000"/>
              <a:buNone/>
              <a:defRPr sz="6000">
                <a:solidFill>
                  <a:schemeClr val="lt1"/>
                </a:solidFill>
              </a:defRPr>
            </a:lvl1pPr>
            <a:lvl2pPr lvl="1">
              <a:spcBef>
                <a:spcPts val="0"/>
              </a:spcBef>
              <a:spcAft>
                <a:spcPts val="0"/>
              </a:spcAft>
              <a:buClr>
                <a:schemeClr val="lt1"/>
              </a:buClr>
              <a:buSzPts val="6000"/>
              <a:buNone/>
              <a:defRPr sz="6000">
                <a:solidFill>
                  <a:schemeClr val="lt1"/>
                </a:solidFill>
              </a:defRPr>
            </a:lvl2pPr>
            <a:lvl3pPr lvl="2">
              <a:spcBef>
                <a:spcPts val="0"/>
              </a:spcBef>
              <a:spcAft>
                <a:spcPts val="0"/>
              </a:spcAft>
              <a:buClr>
                <a:schemeClr val="lt1"/>
              </a:buClr>
              <a:buSzPts val="6000"/>
              <a:buNone/>
              <a:defRPr sz="6000">
                <a:solidFill>
                  <a:schemeClr val="lt1"/>
                </a:solidFill>
              </a:defRPr>
            </a:lvl3pPr>
            <a:lvl4pPr lvl="3">
              <a:spcBef>
                <a:spcPts val="0"/>
              </a:spcBef>
              <a:spcAft>
                <a:spcPts val="0"/>
              </a:spcAft>
              <a:buClr>
                <a:schemeClr val="lt1"/>
              </a:buClr>
              <a:buSzPts val="6000"/>
              <a:buNone/>
              <a:defRPr sz="6000">
                <a:solidFill>
                  <a:schemeClr val="lt1"/>
                </a:solidFill>
              </a:defRPr>
            </a:lvl4pPr>
            <a:lvl5pPr lvl="4">
              <a:spcBef>
                <a:spcPts val="0"/>
              </a:spcBef>
              <a:spcAft>
                <a:spcPts val="0"/>
              </a:spcAft>
              <a:buClr>
                <a:schemeClr val="lt1"/>
              </a:buClr>
              <a:buSzPts val="6000"/>
              <a:buNone/>
              <a:defRPr sz="6000">
                <a:solidFill>
                  <a:schemeClr val="lt1"/>
                </a:solidFill>
              </a:defRPr>
            </a:lvl5pPr>
            <a:lvl6pPr lvl="5">
              <a:spcBef>
                <a:spcPts val="0"/>
              </a:spcBef>
              <a:spcAft>
                <a:spcPts val="0"/>
              </a:spcAft>
              <a:buClr>
                <a:schemeClr val="lt1"/>
              </a:buClr>
              <a:buSzPts val="6000"/>
              <a:buNone/>
              <a:defRPr sz="6000">
                <a:solidFill>
                  <a:schemeClr val="lt1"/>
                </a:solidFill>
              </a:defRPr>
            </a:lvl6pPr>
            <a:lvl7pPr lvl="6">
              <a:spcBef>
                <a:spcPts val="0"/>
              </a:spcBef>
              <a:spcAft>
                <a:spcPts val="0"/>
              </a:spcAft>
              <a:buClr>
                <a:schemeClr val="lt1"/>
              </a:buClr>
              <a:buSzPts val="6000"/>
              <a:buNone/>
              <a:defRPr sz="6000">
                <a:solidFill>
                  <a:schemeClr val="lt1"/>
                </a:solidFill>
              </a:defRPr>
            </a:lvl7pPr>
            <a:lvl8pPr lvl="7">
              <a:spcBef>
                <a:spcPts val="0"/>
              </a:spcBef>
              <a:spcAft>
                <a:spcPts val="0"/>
              </a:spcAft>
              <a:buClr>
                <a:schemeClr val="lt1"/>
              </a:buClr>
              <a:buSzPts val="6000"/>
              <a:buNone/>
              <a:defRPr sz="6000">
                <a:solidFill>
                  <a:schemeClr val="lt1"/>
                </a:solidFill>
              </a:defRPr>
            </a:lvl8pPr>
            <a:lvl9pPr lvl="8">
              <a:spcBef>
                <a:spcPts val="0"/>
              </a:spcBef>
              <a:spcAft>
                <a:spcPts val="0"/>
              </a:spcAft>
              <a:buClr>
                <a:schemeClr val="lt1"/>
              </a:buClr>
              <a:buSzPts val="6000"/>
              <a:buNone/>
              <a:defRPr sz="6000">
                <a:solidFill>
                  <a:schemeClr val="lt1"/>
                </a:solidFill>
              </a:defRPr>
            </a:lvl9pPr>
          </a:lstStyle>
          <a:p>
            <a:endParaRPr/>
          </a:p>
        </p:txBody>
      </p:sp>
      <p:sp>
        <p:nvSpPr>
          <p:cNvPr id="35" name="Google Shape;3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38" name="Google Shape;38;p9"/>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39" name="Google Shape;39;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40" name="Google Shape;40;p9"/>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41" name="Google Shape;41;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accent1"/>
              </a:buClr>
              <a:buSzPts val="1800"/>
              <a:buChar char="●"/>
              <a:defRPr>
                <a:solidFill>
                  <a:schemeClr val="accent1"/>
                </a:solidFill>
                <a:highlight>
                  <a:schemeClr val="lt1"/>
                </a:highlight>
              </a:defRPr>
            </a:lvl1pPr>
            <a:lvl2pPr marL="914400" lvl="1" indent="-317500">
              <a:spcBef>
                <a:spcPts val="1600"/>
              </a:spcBef>
              <a:spcAft>
                <a:spcPts val="0"/>
              </a:spcAft>
              <a:buClr>
                <a:schemeClr val="accent1"/>
              </a:buClr>
              <a:buSzPts val="1400"/>
              <a:buChar char="○"/>
              <a:defRPr>
                <a:solidFill>
                  <a:schemeClr val="accent1"/>
                </a:solidFill>
                <a:highlight>
                  <a:schemeClr val="lt1"/>
                </a:highlight>
              </a:defRPr>
            </a:lvl2pPr>
            <a:lvl3pPr marL="1371600" lvl="2" indent="-317500">
              <a:spcBef>
                <a:spcPts val="1600"/>
              </a:spcBef>
              <a:spcAft>
                <a:spcPts val="0"/>
              </a:spcAft>
              <a:buClr>
                <a:schemeClr val="accent1"/>
              </a:buClr>
              <a:buSzPts val="1400"/>
              <a:buChar char="■"/>
              <a:defRPr>
                <a:solidFill>
                  <a:schemeClr val="accent1"/>
                </a:solidFill>
                <a:highlight>
                  <a:schemeClr val="lt1"/>
                </a:highlight>
              </a:defRPr>
            </a:lvl3pPr>
            <a:lvl4pPr marL="1828800" lvl="3" indent="-317500">
              <a:spcBef>
                <a:spcPts val="1600"/>
              </a:spcBef>
              <a:spcAft>
                <a:spcPts val="0"/>
              </a:spcAft>
              <a:buClr>
                <a:schemeClr val="accent1"/>
              </a:buClr>
              <a:buSzPts val="1400"/>
              <a:buChar char="●"/>
              <a:defRPr>
                <a:solidFill>
                  <a:schemeClr val="accent1"/>
                </a:solidFill>
                <a:highlight>
                  <a:schemeClr val="lt1"/>
                </a:highlight>
              </a:defRPr>
            </a:lvl4pPr>
            <a:lvl5pPr marL="2286000" lvl="4" indent="-317500">
              <a:spcBef>
                <a:spcPts val="1600"/>
              </a:spcBef>
              <a:spcAft>
                <a:spcPts val="0"/>
              </a:spcAft>
              <a:buClr>
                <a:schemeClr val="accent1"/>
              </a:buClr>
              <a:buSzPts val="1400"/>
              <a:buChar char="○"/>
              <a:defRPr>
                <a:solidFill>
                  <a:schemeClr val="accent1"/>
                </a:solidFill>
                <a:highlight>
                  <a:schemeClr val="lt1"/>
                </a:highlight>
              </a:defRPr>
            </a:lvl5pPr>
            <a:lvl6pPr marL="2743200" lvl="5" indent="-317500">
              <a:spcBef>
                <a:spcPts val="1600"/>
              </a:spcBef>
              <a:spcAft>
                <a:spcPts val="0"/>
              </a:spcAft>
              <a:buClr>
                <a:schemeClr val="accent1"/>
              </a:buClr>
              <a:buSzPts val="1400"/>
              <a:buChar char="■"/>
              <a:defRPr>
                <a:solidFill>
                  <a:schemeClr val="accent1"/>
                </a:solidFill>
                <a:highlight>
                  <a:schemeClr val="lt1"/>
                </a:highlight>
              </a:defRPr>
            </a:lvl6pPr>
            <a:lvl7pPr marL="3200400" lvl="6" indent="-317500">
              <a:spcBef>
                <a:spcPts val="1600"/>
              </a:spcBef>
              <a:spcAft>
                <a:spcPts val="0"/>
              </a:spcAft>
              <a:buClr>
                <a:schemeClr val="accent1"/>
              </a:buClr>
              <a:buSzPts val="1400"/>
              <a:buChar char="●"/>
              <a:defRPr>
                <a:solidFill>
                  <a:schemeClr val="accent1"/>
                </a:solidFill>
                <a:highlight>
                  <a:schemeClr val="lt1"/>
                </a:highlight>
              </a:defRPr>
            </a:lvl7pPr>
            <a:lvl8pPr marL="3657600" lvl="7" indent="-317500">
              <a:spcBef>
                <a:spcPts val="1600"/>
              </a:spcBef>
              <a:spcAft>
                <a:spcPts val="0"/>
              </a:spcAft>
              <a:buClr>
                <a:schemeClr val="accent1"/>
              </a:buClr>
              <a:buSzPts val="1400"/>
              <a:buChar char="○"/>
              <a:defRPr>
                <a:solidFill>
                  <a:schemeClr val="accent1"/>
                </a:solidFill>
                <a:highlight>
                  <a:schemeClr val="lt1"/>
                </a:highlight>
              </a:defRPr>
            </a:lvl8pPr>
            <a:lvl9pPr marL="4114800" lvl="8" indent="-31750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Source Code Pro"/>
                <a:ea typeface="Source Code Pro"/>
                <a:cs typeface="Source Code Pro"/>
                <a:sym typeface="Source Code Pro"/>
              </a:defRPr>
            </a:lvl1pPr>
            <a:lvl2pPr lvl="1" algn="r">
              <a:buNone/>
              <a:defRPr sz="1000">
                <a:solidFill>
                  <a:schemeClr val="accent1"/>
                </a:solidFill>
                <a:latin typeface="Source Code Pro"/>
                <a:ea typeface="Source Code Pro"/>
                <a:cs typeface="Source Code Pro"/>
                <a:sym typeface="Source Code Pro"/>
              </a:defRPr>
            </a:lvl2pPr>
            <a:lvl3pPr lvl="2" algn="r">
              <a:buNone/>
              <a:defRPr sz="1000">
                <a:solidFill>
                  <a:schemeClr val="accent1"/>
                </a:solidFill>
                <a:latin typeface="Source Code Pro"/>
                <a:ea typeface="Source Code Pro"/>
                <a:cs typeface="Source Code Pro"/>
                <a:sym typeface="Source Code Pro"/>
              </a:defRPr>
            </a:lvl3pPr>
            <a:lvl4pPr lvl="3" algn="r">
              <a:buNone/>
              <a:defRPr sz="1000">
                <a:solidFill>
                  <a:schemeClr val="accent1"/>
                </a:solidFill>
                <a:latin typeface="Source Code Pro"/>
                <a:ea typeface="Source Code Pro"/>
                <a:cs typeface="Source Code Pro"/>
                <a:sym typeface="Source Code Pro"/>
              </a:defRPr>
            </a:lvl4pPr>
            <a:lvl5pPr lvl="4" algn="r">
              <a:buNone/>
              <a:defRPr sz="1000">
                <a:solidFill>
                  <a:schemeClr val="accent1"/>
                </a:solidFill>
                <a:latin typeface="Source Code Pro"/>
                <a:ea typeface="Source Code Pro"/>
                <a:cs typeface="Source Code Pro"/>
                <a:sym typeface="Source Code Pro"/>
              </a:defRPr>
            </a:lvl5pPr>
            <a:lvl6pPr lvl="5" algn="r">
              <a:buNone/>
              <a:defRPr sz="1000">
                <a:solidFill>
                  <a:schemeClr val="accent1"/>
                </a:solidFill>
                <a:latin typeface="Source Code Pro"/>
                <a:ea typeface="Source Code Pro"/>
                <a:cs typeface="Source Code Pro"/>
                <a:sym typeface="Source Code Pro"/>
              </a:defRPr>
            </a:lvl6pPr>
            <a:lvl7pPr lvl="6" algn="r">
              <a:buNone/>
              <a:defRPr sz="1000">
                <a:solidFill>
                  <a:schemeClr val="accent1"/>
                </a:solidFill>
                <a:latin typeface="Source Code Pro"/>
                <a:ea typeface="Source Code Pro"/>
                <a:cs typeface="Source Code Pro"/>
                <a:sym typeface="Source Code Pro"/>
              </a:defRPr>
            </a:lvl7pPr>
            <a:lvl8pPr lvl="7" algn="r">
              <a:buNone/>
              <a:defRPr sz="1000">
                <a:solidFill>
                  <a:schemeClr val="accent1"/>
                </a:solidFill>
                <a:latin typeface="Source Code Pro"/>
                <a:ea typeface="Source Code Pro"/>
                <a:cs typeface="Source Code Pro"/>
                <a:sym typeface="Source Code Pro"/>
              </a:defRPr>
            </a:lvl8pPr>
            <a:lvl9pPr lvl="8" algn="r">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jpeg"/><Relationship Id="rId7"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623400" y="411050"/>
            <a:ext cx="8520600" cy="269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dirty="0"/>
              <a:t>Oman</a:t>
            </a:r>
            <a:endParaRPr dirty="0"/>
          </a:p>
        </p:txBody>
      </p:sp>
      <p:sp>
        <p:nvSpPr>
          <p:cNvPr id="57" name="Google Shape;57;p13"/>
          <p:cNvSpPr txBox="1">
            <a:spLocks noGrp="1"/>
          </p:cNvSpPr>
          <p:nvPr>
            <p:ph type="subTitle" idx="1"/>
          </p:nvPr>
        </p:nvSpPr>
        <p:spPr>
          <a:xfrm>
            <a:off x="311700" y="3890400"/>
            <a:ext cx="8520600" cy="706200"/>
          </a:xfrm>
          <a:prstGeom prst="rect">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dirty="0"/>
              <a:t>By Jack </a:t>
            </a:r>
            <a:r>
              <a:rPr lang="en-GB" dirty="0" err="1" smtClean="0"/>
              <a:t>Keatinge</a:t>
            </a:r>
            <a:endParaRPr dirty="0"/>
          </a:p>
        </p:txBody>
      </p:sp>
      <p:pic>
        <p:nvPicPr>
          <p:cNvPr id="58" name="Google Shape;58;p13"/>
          <p:cNvPicPr preferRelativeResize="0"/>
          <p:nvPr/>
        </p:nvPicPr>
        <p:blipFill>
          <a:blip r:embed="rId3">
            <a:alphaModFix/>
          </a:blip>
          <a:stretch>
            <a:fillRect/>
          </a:stretch>
        </p:blipFill>
        <p:spPr>
          <a:xfrm>
            <a:off x="0" y="0"/>
            <a:ext cx="3021250" cy="2690400"/>
          </a:xfrm>
          <a:prstGeom prst="rect">
            <a:avLst/>
          </a:prstGeom>
          <a:noFill/>
          <a:ln>
            <a:noFill/>
          </a:ln>
        </p:spPr>
      </p:pic>
      <p:pic>
        <p:nvPicPr>
          <p:cNvPr id="59" name="Google Shape;59;p13"/>
          <p:cNvPicPr preferRelativeResize="0"/>
          <p:nvPr/>
        </p:nvPicPr>
        <p:blipFill>
          <a:blip r:embed="rId4">
            <a:alphaModFix/>
          </a:blip>
          <a:stretch>
            <a:fillRect/>
          </a:stretch>
        </p:blipFill>
        <p:spPr>
          <a:xfrm>
            <a:off x="6661500" y="0"/>
            <a:ext cx="2482500" cy="1085678"/>
          </a:xfrm>
          <a:prstGeom prst="rect">
            <a:avLst/>
          </a:prstGeom>
          <a:noFill/>
          <a:ln>
            <a:noFill/>
          </a:ln>
        </p:spPr>
      </p:pic>
      <p:pic>
        <p:nvPicPr>
          <p:cNvPr id="60" name="Google Shape;60;p13"/>
          <p:cNvPicPr preferRelativeResize="0"/>
          <p:nvPr/>
        </p:nvPicPr>
        <p:blipFill>
          <a:blip r:embed="rId5">
            <a:alphaModFix/>
          </a:blip>
          <a:stretch>
            <a:fillRect/>
          </a:stretch>
        </p:blipFill>
        <p:spPr>
          <a:xfrm>
            <a:off x="7156926" y="1085675"/>
            <a:ext cx="1987076" cy="23380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3657175" y="2115300"/>
            <a:ext cx="1515900" cy="801000"/>
          </a:xfrm>
          <a:prstGeom prst="rect">
            <a:avLst/>
          </a:prstGeom>
          <a:solidFill>
            <a:srgbClr val="3D85C6"/>
          </a:solidFill>
        </p:spPr>
        <p:txBody>
          <a:bodyPr spcFirstLastPara="1" wrap="square" lIns="91425" tIns="91425" rIns="91425" bIns="91425" anchor="t" anchorCtr="0">
            <a:noAutofit/>
          </a:bodyPr>
          <a:lstStyle/>
          <a:p>
            <a:pPr marL="0" lvl="0" indent="0" algn="l" rtl="0">
              <a:spcBef>
                <a:spcPts val="0"/>
              </a:spcBef>
              <a:spcAft>
                <a:spcPts val="0"/>
              </a:spcAft>
              <a:buNone/>
            </a:pPr>
            <a:r>
              <a:rPr lang="en-GB" dirty="0"/>
              <a:t>The end</a:t>
            </a:r>
            <a:endParaRPr dirty="0"/>
          </a:p>
        </p:txBody>
      </p:sp>
      <p:sp>
        <p:nvSpPr>
          <p:cNvPr id="134" name="Google Shape;134;p22"/>
          <p:cNvSpPr txBox="1">
            <a:spLocks noGrp="1"/>
          </p:cNvSpPr>
          <p:nvPr>
            <p:ph type="body" idx="1"/>
          </p:nvPr>
        </p:nvSpPr>
        <p:spPr>
          <a:xfrm rot="10800000">
            <a:off x="10232275" y="4406675"/>
            <a:ext cx="717900" cy="1473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dirty="0"/>
          </a:p>
        </p:txBody>
      </p:sp>
      <p:pic>
        <p:nvPicPr>
          <p:cNvPr id="135" name="Google Shape;135;p22"/>
          <p:cNvPicPr preferRelativeResize="0"/>
          <p:nvPr/>
        </p:nvPicPr>
        <p:blipFill>
          <a:blip r:embed="rId3">
            <a:alphaModFix/>
          </a:blip>
          <a:stretch>
            <a:fillRect/>
          </a:stretch>
        </p:blipFill>
        <p:spPr>
          <a:xfrm>
            <a:off x="0" y="0"/>
            <a:ext cx="3657180" cy="2461224"/>
          </a:xfrm>
          <a:prstGeom prst="rect">
            <a:avLst/>
          </a:prstGeom>
          <a:noFill/>
          <a:ln>
            <a:noFill/>
          </a:ln>
        </p:spPr>
      </p:pic>
      <p:pic>
        <p:nvPicPr>
          <p:cNvPr id="136" name="Google Shape;136;p22"/>
          <p:cNvPicPr preferRelativeResize="0"/>
          <p:nvPr/>
        </p:nvPicPr>
        <p:blipFill>
          <a:blip r:embed="rId4">
            <a:alphaModFix/>
          </a:blip>
          <a:stretch>
            <a:fillRect/>
          </a:stretch>
        </p:blipFill>
        <p:spPr>
          <a:xfrm>
            <a:off x="5173075" y="0"/>
            <a:ext cx="3970926" cy="2461225"/>
          </a:xfrm>
          <a:prstGeom prst="rect">
            <a:avLst/>
          </a:prstGeom>
          <a:noFill/>
          <a:ln>
            <a:noFill/>
          </a:ln>
        </p:spPr>
      </p:pic>
      <p:pic>
        <p:nvPicPr>
          <p:cNvPr id="137" name="Google Shape;137;p22"/>
          <p:cNvPicPr preferRelativeResize="0"/>
          <p:nvPr/>
        </p:nvPicPr>
        <p:blipFill>
          <a:blip r:embed="rId5">
            <a:alphaModFix/>
          </a:blip>
          <a:stretch>
            <a:fillRect/>
          </a:stretch>
        </p:blipFill>
        <p:spPr>
          <a:xfrm>
            <a:off x="5173075" y="2460800"/>
            <a:ext cx="3970926" cy="2682700"/>
          </a:xfrm>
          <a:prstGeom prst="rect">
            <a:avLst/>
          </a:prstGeom>
          <a:noFill/>
          <a:ln>
            <a:noFill/>
          </a:ln>
        </p:spPr>
      </p:pic>
      <p:pic>
        <p:nvPicPr>
          <p:cNvPr id="138" name="Google Shape;138;p22"/>
          <p:cNvPicPr preferRelativeResize="0"/>
          <p:nvPr/>
        </p:nvPicPr>
        <p:blipFill>
          <a:blip r:embed="rId6">
            <a:alphaModFix/>
          </a:blip>
          <a:stretch>
            <a:fillRect/>
          </a:stretch>
        </p:blipFill>
        <p:spPr>
          <a:xfrm>
            <a:off x="0" y="2460800"/>
            <a:ext cx="3657174" cy="2682700"/>
          </a:xfrm>
          <a:prstGeom prst="rect">
            <a:avLst/>
          </a:prstGeom>
          <a:noFill/>
          <a:ln>
            <a:noFill/>
          </a:ln>
        </p:spPr>
      </p:pic>
      <p:pic>
        <p:nvPicPr>
          <p:cNvPr id="139" name="Google Shape;139;p22"/>
          <p:cNvPicPr preferRelativeResize="0"/>
          <p:nvPr/>
        </p:nvPicPr>
        <p:blipFill>
          <a:blip r:embed="rId7">
            <a:alphaModFix/>
          </a:blip>
          <a:stretch>
            <a:fillRect/>
          </a:stretch>
        </p:blipFill>
        <p:spPr>
          <a:xfrm>
            <a:off x="3597175" y="0"/>
            <a:ext cx="1635901" cy="2195925"/>
          </a:xfrm>
          <a:prstGeom prst="rect">
            <a:avLst/>
          </a:prstGeom>
          <a:noFill/>
          <a:ln>
            <a:noFill/>
          </a:ln>
        </p:spPr>
      </p:pic>
      <p:pic>
        <p:nvPicPr>
          <p:cNvPr id="140" name="Google Shape;140;p22"/>
          <p:cNvPicPr preferRelativeResize="0"/>
          <p:nvPr/>
        </p:nvPicPr>
        <p:blipFill>
          <a:blip r:embed="rId8">
            <a:alphaModFix/>
          </a:blip>
          <a:stretch>
            <a:fillRect/>
          </a:stretch>
        </p:blipFill>
        <p:spPr>
          <a:xfrm>
            <a:off x="3657175" y="2916300"/>
            <a:ext cx="1515900" cy="2227199"/>
          </a:xfrm>
          <a:prstGeom prst="rect">
            <a:avLst/>
          </a:prstGeom>
          <a:noFill/>
          <a:ln>
            <a:noFill/>
          </a:ln>
        </p:spPr>
      </p:pic>
      <p:sp>
        <p:nvSpPr>
          <p:cNvPr id="141" name="Google Shape;141;p22"/>
          <p:cNvSpPr txBox="1"/>
          <p:nvPr/>
        </p:nvSpPr>
        <p:spPr>
          <a:xfrm>
            <a:off x="58975" y="0"/>
            <a:ext cx="1120200" cy="884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100" dirty="0">
                <a:latin typeface="Source Code Pro"/>
                <a:ea typeface="Source Code Pro"/>
                <a:cs typeface="Source Code Pro"/>
                <a:sym typeface="Source Code Pro"/>
              </a:rPr>
              <a:t>9</a:t>
            </a:r>
            <a:endParaRPr sz="3100" dirty="0">
              <a:latin typeface="Source Code Pro"/>
              <a:ea typeface="Source Code Pro"/>
              <a:cs typeface="Source Code Pro"/>
              <a:sym typeface="Source Code Pro"/>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2313825" y="0"/>
            <a:ext cx="3257100" cy="1594800"/>
          </a:xfrm>
          <a:prstGeom prst="rect">
            <a:avLst/>
          </a:prstGeom>
          <a:solidFill>
            <a:srgbClr val="FF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dirty="0"/>
              <a:t>Contents</a:t>
            </a:r>
            <a:endParaRPr dirty="0"/>
          </a:p>
        </p:txBody>
      </p:sp>
      <p:sp>
        <p:nvSpPr>
          <p:cNvPr id="66" name="Google Shape;66;p14"/>
          <p:cNvSpPr txBox="1"/>
          <p:nvPr/>
        </p:nvSpPr>
        <p:spPr>
          <a:xfrm>
            <a:off x="1134600" y="1462300"/>
            <a:ext cx="7333500" cy="3427200"/>
          </a:xfrm>
          <a:prstGeom prst="rect">
            <a:avLst/>
          </a:prstGeom>
          <a:solidFill>
            <a:schemeClr val="accent4"/>
          </a:solid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sz="2700" i="1" dirty="0">
                <a:latin typeface="Source Code Pro"/>
                <a:ea typeface="Source Code Pro"/>
                <a:cs typeface="Source Code Pro"/>
                <a:sym typeface="Source Code Pro"/>
              </a:rPr>
              <a:t>1.Contents           9.End</a:t>
            </a:r>
            <a:endParaRPr sz="2700" i="1" dirty="0">
              <a:latin typeface="Source Code Pro"/>
              <a:ea typeface="Source Code Pro"/>
              <a:cs typeface="Source Code Pro"/>
              <a:sym typeface="Source Code Pro"/>
            </a:endParaRPr>
          </a:p>
          <a:p>
            <a:pPr marL="0" lvl="0" indent="0" algn="l" rtl="0">
              <a:spcBef>
                <a:spcPts val="0"/>
              </a:spcBef>
              <a:spcAft>
                <a:spcPts val="0"/>
              </a:spcAft>
              <a:buNone/>
            </a:pPr>
            <a:r>
              <a:rPr lang="en-GB" sz="2700" i="1" dirty="0">
                <a:latin typeface="Source Code Pro"/>
                <a:ea typeface="Source Code Pro"/>
                <a:cs typeface="Source Code Pro"/>
                <a:sym typeface="Source Code Pro"/>
              </a:rPr>
              <a:t>2.What is Oman? </a:t>
            </a:r>
            <a:endParaRPr sz="2700" i="1" dirty="0">
              <a:latin typeface="Source Code Pro"/>
              <a:ea typeface="Source Code Pro"/>
              <a:cs typeface="Source Code Pro"/>
              <a:sym typeface="Source Code Pro"/>
            </a:endParaRPr>
          </a:p>
          <a:p>
            <a:pPr marL="0" lvl="0" indent="0" algn="l" rtl="0">
              <a:spcBef>
                <a:spcPts val="0"/>
              </a:spcBef>
              <a:spcAft>
                <a:spcPts val="0"/>
              </a:spcAft>
              <a:buNone/>
            </a:pPr>
            <a:r>
              <a:rPr lang="en-GB" sz="2700" i="1" dirty="0">
                <a:latin typeface="Source Code Pro"/>
                <a:ea typeface="Source Code Pro"/>
                <a:cs typeface="Source Code Pro"/>
                <a:sym typeface="Source Code Pro"/>
              </a:rPr>
              <a:t>3.Geography </a:t>
            </a:r>
            <a:endParaRPr sz="2700" i="1" dirty="0">
              <a:latin typeface="Source Code Pro"/>
              <a:ea typeface="Source Code Pro"/>
              <a:cs typeface="Source Code Pro"/>
              <a:sym typeface="Source Code Pro"/>
            </a:endParaRPr>
          </a:p>
          <a:p>
            <a:pPr marL="0" lvl="0" indent="0" algn="l" rtl="0">
              <a:spcBef>
                <a:spcPts val="0"/>
              </a:spcBef>
              <a:spcAft>
                <a:spcPts val="0"/>
              </a:spcAft>
              <a:buNone/>
            </a:pPr>
            <a:r>
              <a:rPr lang="en-GB" sz="2700" i="1" dirty="0">
                <a:latin typeface="Source Code Pro"/>
                <a:ea typeface="Source Code Pro"/>
                <a:cs typeface="Source Code Pro"/>
                <a:sym typeface="Source Code Pro"/>
              </a:rPr>
              <a:t>4.History</a:t>
            </a:r>
            <a:endParaRPr sz="2700" i="1" dirty="0">
              <a:latin typeface="Source Code Pro"/>
              <a:ea typeface="Source Code Pro"/>
              <a:cs typeface="Source Code Pro"/>
              <a:sym typeface="Source Code Pro"/>
            </a:endParaRPr>
          </a:p>
          <a:p>
            <a:pPr marL="0" lvl="0" indent="0" algn="l" rtl="0">
              <a:spcBef>
                <a:spcPts val="0"/>
              </a:spcBef>
              <a:spcAft>
                <a:spcPts val="0"/>
              </a:spcAft>
              <a:buNone/>
            </a:pPr>
            <a:r>
              <a:rPr lang="en-GB" sz="2700" i="1" dirty="0">
                <a:latin typeface="Source Code Pro"/>
                <a:ea typeface="Source Code Pro"/>
                <a:cs typeface="Source Code Pro"/>
                <a:sym typeface="Source Code Pro"/>
              </a:rPr>
              <a:t>5.Sports </a:t>
            </a:r>
            <a:endParaRPr sz="2700" i="1" dirty="0">
              <a:latin typeface="Source Code Pro"/>
              <a:ea typeface="Source Code Pro"/>
              <a:cs typeface="Source Code Pro"/>
              <a:sym typeface="Source Code Pro"/>
            </a:endParaRPr>
          </a:p>
          <a:p>
            <a:pPr marL="0" lvl="0" indent="0" algn="l" rtl="0">
              <a:spcBef>
                <a:spcPts val="0"/>
              </a:spcBef>
              <a:spcAft>
                <a:spcPts val="0"/>
              </a:spcAft>
              <a:buNone/>
            </a:pPr>
            <a:r>
              <a:rPr lang="en-GB" sz="2700" i="1" dirty="0">
                <a:latin typeface="Source Code Pro"/>
                <a:ea typeface="Source Code Pro"/>
                <a:cs typeface="Source Code Pro"/>
                <a:sym typeface="Source Code Pro"/>
              </a:rPr>
              <a:t>6.Food and Nature</a:t>
            </a:r>
            <a:endParaRPr sz="2700" i="1" dirty="0">
              <a:latin typeface="Source Code Pro"/>
              <a:ea typeface="Source Code Pro"/>
              <a:cs typeface="Source Code Pro"/>
              <a:sym typeface="Source Code Pro"/>
            </a:endParaRPr>
          </a:p>
          <a:p>
            <a:pPr marL="0" lvl="0" indent="0" algn="l" rtl="0">
              <a:spcBef>
                <a:spcPts val="0"/>
              </a:spcBef>
              <a:spcAft>
                <a:spcPts val="0"/>
              </a:spcAft>
              <a:buNone/>
            </a:pPr>
            <a:r>
              <a:rPr lang="en-GB" sz="2700" i="1" dirty="0">
                <a:latin typeface="Source Code Pro"/>
                <a:ea typeface="Source Code Pro"/>
                <a:cs typeface="Source Code Pro"/>
                <a:sym typeface="Source Code Pro"/>
              </a:rPr>
              <a:t>7.Currency</a:t>
            </a:r>
            <a:endParaRPr sz="2700" i="1" dirty="0">
              <a:latin typeface="Source Code Pro"/>
              <a:ea typeface="Source Code Pro"/>
              <a:cs typeface="Source Code Pro"/>
              <a:sym typeface="Source Code Pro"/>
            </a:endParaRPr>
          </a:p>
          <a:p>
            <a:pPr marL="0" lvl="0" indent="0" algn="l" rtl="0">
              <a:spcBef>
                <a:spcPts val="0"/>
              </a:spcBef>
              <a:spcAft>
                <a:spcPts val="0"/>
              </a:spcAft>
              <a:buNone/>
            </a:pPr>
            <a:r>
              <a:rPr lang="en-GB" sz="2700" i="1" dirty="0">
                <a:latin typeface="Source Code Pro"/>
                <a:ea typeface="Source Code Pro"/>
                <a:cs typeface="Source Code Pro"/>
                <a:sym typeface="Source Code Pro"/>
              </a:rPr>
              <a:t>8.Fun Facts</a:t>
            </a:r>
            <a:endParaRPr sz="2700" i="1" dirty="0">
              <a:latin typeface="Source Code Pro"/>
              <a:ea typeface="Source Code Pro"/>
              <a:cs typeface="Source Code Pro"/>
              <a:sym typeface="Source Code Pro"/>
            </a:endParaRPr>
          </a:p>
        </p:txBody>
      </p:sp>
      <p:pic>
        <p:nvPicPr>
          <p:cNvPr id="67" name="Google Shape;67;p14"/>
          <p:cNvPicPr preferRelativeResize="0"/>
          <p:nvPr/>
        </p:nvPicPr>
        <p:blipFill>
          <a:blip r:embed="rId3">
            <a:alphaModFix/>
          </a:blip>
          <a:stretch>
            <a:fillRect/>
          </a:stretch>
        </p:blipFill>
        <p:spPr>
          <a:xfrm>
            <a:off x="5570924" y="0"/>
            <a:ext cx="3573079" cy="1462297"/>
          </a:xfrm>
          <a:prstGeom prst="rect">
            <a:avLst/>
          </a:prstGeom>
          <a:noFill/>
          <a:ln>
            <a:noFill/>
          </a:ln>
        </p:spPr>
      </p:pic>
      <p:sp>
        <p:nvSpPr>
          <p:cNvPr id="68" name="Google Shape;68;p14"/>
          <p:cNvSpPr txBox="1"/>
          <p:nvPr/>
        </p:nvSpPr>
        <p:spPr>
          <a:xfrm>
            <a:off x="0" y="0"/>
            <a:ext cx="2313900" cy="15948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Source Code Pro"/>
              <a:ea typeface="Source Code Pro"/>
              <a:cs typeface="Source Code Pro"/>
              <a:sym typeface="Source Code Pro"/>
            </a:endParaRPr>
          </a:p>
        </p:txBody>
      </p:sp>
      <p:sp>
        <p:nvSpPr>
          <p:cNvPr id="69" name="Google Shape;69;p14"/>
          <p:cNvSpPr txBox="1"/>
          <p:nvPr/>
        </p:nvSpPr>
        <p:spPr>
          <a:xfrm>
            <a:off x="0" y="1462300"/>
            <a:ext cx="1143600" cy="36813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Source Code Pro"/>
              <a:ea typeface="Source Code Pro"/>
              <a:cs typeface="Source Code Pro"/>
              <a:sym typeface="Source Code Pro"/>
            </a:endParaRPr>
          </a:p>
        </p:txBody>
      </p:sp>
      <p:sp>
        <p:nvSpPr>
          <p:cNvPr id="70" name="Google Shape;70;p14"/>
          <p:cNvSpPr txBox="1"/>
          <p:nvPr/>
        </p:nvSpPr>
        <p:spPr>
          <a:xfrm rot="10800000" flipH="1">
            <a:off x="1134825" y="4889594"/>
            <a:ext cx="7333500" cy="279900"/>
          </a:xfrm>
          <a:prstGeom prst="rect">
            <a:avLst/>
          </a:prstGeom>
          <a:solidFill>
            <a:schemeClr val="dk1"/>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Source Code Pro"/>
              <a:ea typeface="Source Code Pro"/>
              <a:cs typeface="Source Code Pro"/>
              <a:sym typeface="Source Code Pro"/>
            </a:endParaRPr>
          </a:p>
        </p:txBody>
      </p:sp>
      <p:sp>
        <p:nvSpPr>
          <p:cNvPr id="71" name="Google Shape;71;p14"/>
          <p:cNvSpPr txBox="1"/>
          <p:nvPr/>
        </p:nvSpPr>
        <p:spPr>
          <a:xfrm>
            <a:off x="8468325" y="1462300"/>
            <a:ext cx="675600" cy="3681300"/>
          </a:xfrm>
          <a:prstGeom prst="rect">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Source Code Pro"/>
              <a:ea typeface="Source Code Pro"/>
              <a:cs typeface="Source Code Pro"/>
              <a:sym typeface="Source Code Pro"/>
            </a:endParaRPr>
          </a:p>
        </p:txBody>
      </p:sp>
      <p:sp>
        <p:nvSpPr>
          <p:cNvPr id="72" name="Google Shape;72;p14"/>
          <p:cNvSpPr txBox="1"/>
          <p:nvPr/>
        </p:nvSpPr>
        <p:spPr>
          <a:xfrm>
            <a:off x="0" y="0"/>
            <a:ext cx="675600" cy="6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700" dirty="0">
                <a:latin typeface="Source Code Pro"/>
                <a:ea typeface="Source Code Pro"/>
                <a:cs typeface="Source Code Pro"/>
                <a:sym typeface="Source Code Pro"/>
              </a:rPr>
              <a:t>1</a:t>
            </a:r>
            <a:endParaRPr sz="3700" dirty="0">
              <a:latin typeface="Source Code Pro"/>
              <a:ea typeface="Source Code Pro"/>
              <a:cs typeface="Source Code Pro"/>
              <a:sym typeface="Source Code Pro"/>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txBox="1">
            <a:spLocks noGrp="1"/>
          </p:cNvSpPr>
          <p:nvPr>
            <p:ph type="title"/>
          </p:nvPr>
        </p:nvSpPr>
        <p:spPr>
          <a:xfrm>
            <a:off x="1408500" y="204450"/>
            <a:ext cx="2667600" cy="801000"/>
          </a:xfrm>
          <a:prstGeom prst="rect">
            <a:avLst/>
          </a:prstGeom>
          <a:solidFill>
            <a:srgbClr val="FF0000"/>
          </a:solid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GB" dirty="0"/>
              <a:t>What is Oman?</a:t>
            </a:r>
            <a:endParaRPr dirty="0"/>
          </a:p>
        </p:txBody>
      </p:sp>
      <p:sp>
        <p:nvSpPr>
          <p:cNvPr id="78" name="Google Shape;78;p15"/>
          <p:cNvSpPr txBox="1">
            <a:spLocks noGrp="1"/>
          </p:cNvSpPr>
          <p:nvPr>
            <p:ph type="body" idx="1"/>
          </p:nvPr>
        </p:nvSpPr>
        <p:spPr>
          <a:xfrm>
            <a:off x="311700" y="1258175"/>
            <a:ext cx="4861200" cy="3340200"/>
          </a:xfrm>
          <a:prstGeom prst="rect">
            <a:avLst/>
          </a:prstGeom>
          <a:solidFill>
            <a:schemeClr val="dk1"/>
          </a:solidFill>
        </p:spPr>
        <p:txBody>
          <a:bodyPr spcFirstLastPara="1" wrap="square" lIns="91425" tIns="91425" rIns="91425" bIns="91425" anchor="t" anchorCtr="0">
            <a:noAutofit/>
          </a:bodyPr>
          <a:lstStyle/>
          <a:p>
            <a:pPr marL="0" lvl="0" indent="0" algn="l" rtl="0">
              <a:spcBef>
                <a:spcPts val="0"/>
              </a:spcBef>
              <a:spcAft>
                <a:spcPts val="1600"/>
              </a:spcAft>
              <a:buNone/>
            </a:pPr>
            <a:r>
              <a:rPr lang="en-GB" sz="2000" i="1" dirty="0"/>
              <a:t>Oman is a country that is located in Asia with a population of 4.829 million and an area of 309,501 km. The native language is Arabic and the main religions are Muslim and Hindu.</a:t>
            </a:r>
            <a:endParaRPr sz="2200" i="1" dirty="0"/>
          </a:p>
        </p:txBody>
      </p:sp>
      <p:pic>
        <p:nvPicPr>
          <p:cNvPr id="79" name="Google Shape;79;p15"/>
          <p:cNvPicPr preferRelativeResize="0"/>
          <p:nvPr/>
        </p:nvPicPr>
        <p:blipFill>
          <a:blip r:embed="rId3">
            <a:alphaModFix/>
          </a:blip>
          <a:stretch>
            <a:fillRect/>
          </a:stretch>
        </p:blipFill>
        <p:spPr>
          <a:xfrm>
            <a:off x="5865725" y="0"/>
            <a:ext cx="3278276" cy="5143500"/>
          </a:xfrm>
          <a:prstGeom prst="rect">
            <a:avLst/>
          </a:prstGeom>
          <a:noFill/>
          <a:ln>
            <a:noFill/>
          </a:ln>
        </p:spPr>
      </p:pic>
      <p:sp>
        <p:nvSpPr>
          <p:cNvPr id="80" name="Google Shape;80;p15"/>
          <p:cNvSpPr txBox="1"/>
          <p:nvPr/>
        </p:nvSpPr>
        <p:spPr>
          <a:xfrm>
            <a:off x="0" y="0"/>
            <a:ext cx="7221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100" dirty="0">
                <a:latin typeface="Source Code Pro"/>
                <a:ea typeface="Source Code Pro"/>
                <a:cs typeface="Source Code Pro"/>
                <a:sym typeface="Source Code Pro"/>
              </a:rPr>
              <a:t>2</a:t>
            </a:r>
            <a:endParaRPr sz="3100" dirty="0">
              <a:latin typeface="Source Code Pro"/>
              <a:ea typeface="Source Code Pro"/>
              <a:cs typeface="Source Code Pro"/>
              <a:sym typeface="Source Code Pro"/>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194775" y="985550"/>
            <a:ext cx="27708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Geography </a:t>
            </a:r>
            <a:endParaRPr dirty="0"/>
          </a:p>
        </p:txBody>
      </p:sp>
      <p:sp>
        <p:nvSpPr>
          <p:cNvPr id="86" name="Google Shape;86;p16"/>
          <p:cNvSpPr txBox="1">
            <a:spLocks noGrp="1"/>
          </p:cNvSpPr>
          <p:nvPr>
            <p:ph type="body" idx="1"/>
          </p:nvPr>
        </p:nvSpPr>
        <p:spPr>
          <a:xfrm>
            <a:off x="5806700" y="0"/>
            <a:ext cx="3337200" cy="3743400"/>
          </a:xfrm>
          <a:prstGeom prst="rect">
            <a:avLst/>
          </a:prstGeom>
          <a:solidFill>
            <a:schemeClr val="accent4"/>
          </a:solidFill>
        </p:spPr>
        <p:txBody>
          <a:bodyPr spcFirstLastPara="1" wrap="square" lIns="91425" tIns="91425" rIns="91425" bIns="91425" anchor="t" anchorCtr="0">
            <a:noAutofit/>
          </a:bodyPr>
          <a:lstStyle/>
          <a:p>
            <a:pPr marL="0" lvl="0" indent="0" algn="l" rtl="0">
              <a:spcBef>
                <a:spcPts val="0"/>
              </a:spcBef>
              <a:spcAft>
                <a:spcPts val="1600"/>
              </a:spcAft>
              <a:buNone/>
            </a:pPr>
            <a:r>
              <a:rPr lang="en-GB" sz="2000" i="1" dirty="0"/>
              <a:t>The capital city of Oman is Muscat and has a population of 1.5 million. Oman itself was founded in 1145 and is the oldest independent state in the Arab world.</a:t>
            </a:r>
            <a:endParaRPr sz="2000" i="1" dirty="0"/>
          </a:p>
        </p:txBody>
      </p:sp>
      <p:sp>
        <p:nvSpPr>
          <p:cNvPr id="87" name="Google Shape;87;p16"/>
          <p:cNvSpPr txBox="1"/>
          <p:nvPr/>
        </p:nvSpPr>
        <p:spPr>
          <a:xfrm>
            <a:off x="0" y="0"/>
            <a:ext cx="928500" cy="887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100" dirty="0">
                <a:latin typeface="Source Code Pro"/>
                <a:ea typeface="Source Code Pro"/>
                <a:cs typeface="Source Code Pro"/>
                <a:sym typeface="Source Code Pro"/>
              </a:rPr>
              <a:t>3</a:t>
            </a:r>
            <a:endParaRPr sz="3100" dirty="0">
              <a:latin typeface="Source Code Pro"/>
              <a:ea typeface="Source Code Pro"/>
              <a:cs typeface="Source Code Pro"/>
              <a:sym typeface="Source Code Pro"/>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3347675"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History </a:t>
            </a:r>
            <a:endParaRPr dirty="0"/>
          </a:p>
        </p:txBody>
      </p:sp>
      <p:sp>
        <p:nvSpPr>
          <p:cNvPr id="93" name="Google Shape;93;p17"/>
          <p:cNvSpPr txBox="1">
            <a:spLocks noGrp="1"/>
          </p:cNvSpPr>
          <p:nvPr>
            <p:ph type="body" idx="1"/>
          </p:nvPr>
        </p:nvSpPr>
        <p:spPr>
          <a:xfrm>
            <a:off x="193800" y="1093850"/>
            <a:ext cx="8520600" cy="2738100"/>
          </a:xfrm>
          <a:prstGeom prst="rect">
            <a:avLst/>
          </a:prstGeom>
          <a:solidFill>
            <a:srgbClr val="C27BA0"/>
          </a:solidFill>
          <a:ln w="9525" cap="flat" cmpd="sng">
            <a:solidFill>
              <a:srgbClr val="66666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None/>
            </a:pPr>
            <a:r>
              <a:rPr lang="en-GB" sz="1900" i="1" dirty="0"/>
              <a:t>Oman has a rich History dating back over 100,000 years. By the 18th century the Omani Empire stretched from present day Oman to the east coast of Africa. Oman has been under the control of Portugal and Britain. A new era began in 1951 with independence from Britain. In 1970 the Sultan Qaboos bin Said changed the name of the country from the Sultanate of Muscat and Oman to simply Oman.</a:t>
            </a:r>
            <a:endParaRPr sz="1900" i="1" dirty="0"/>
          </a:p>
        </p:txBody>
      </p:sp>
      <p:sp>
        <p:nvSpPr>
          <p:cNvPr id="94" name="Google Shape;94;p17"/>
          <p:cNvSpPr txBox="1"/>
          <p:nvPr/>
        </p:nvSpPr>
        <p:spPr>
          <a:xfrm>
            <a:off x="0" y="0"/>
            <a:ext cx="11142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100" dirty="0">
                <a:latin typeface="Source Code Pro"/>
                <a:ea typeface="Source Code Pro"/>
                <a:cs typeface="Source Code Pro"/>
                <a:sym typeface="Source Code Pro"/>
              </a:rPr>
              <a:t>4</a:t>
            </a:r>
            <a:endParaRPr sz="4900" dirty="0">
              <a:latin typeface="Source Code Pro"/>
              <a:ea typeface="Source Code Pro"/>
              <a:cs typeface="Source Code Pro"/>
              <a:sym typeface="Source Code Pro"/>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311700" y="852875"/>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SPORTS</a:t>
            </a:r>
            <a:endParaRPr dirty="0"/>
          </a:p>
        </p:txBody>
      </p:sp>
      <p:sp>
        <p:nvSpPr>
          <p:cNvPr id="100" name="Google Shape;100;p18"/>
          <p:cNvSpPr txBox="1">
            <a:spLocks noGrp="1"/>
          </p:cNvSpPr>
          <p:nvPr>
            <p:ph type="body" idx="1"/>
          </p:nvPr>
        </p:nvSpPr>
        <p:spPr>
          <a:xfrm>
            <a:off x="4878300" y="88425"/>
            <a:ext cx="3954000" cy="3478200"/>
          </a:xfrm>
          <a:prstGeom prst="rect">
            <a:avLst/>
          </a:prstGeom>
          <a:solidFill>
            <a:schemeClr val="accent5"/>
          </a:solidFill>
        </p:spPr>
        <p:txBody>
          <a:bodyPr spcFirstLastPara="1" wrap="square" lIns="91425" tIns="91425" rIns="91425" bIns="91425" anchor="t" anchorCtr="0">
            <a:noAutofit/>
          </a:bodyPr>
          <a:lstStyle/>
          <a:p>
            <a:pPr marL="0" lvl="0" indent="0" algn="l" rtl="0">
              <a:spcBef>
                <a:spcPts val="0"/>
              </a:spcBef>
              <a:spcAft>
                <a:spcPts val="1600"/>
              </a:spcAft>
              <a:buNone/>
            </a:pPr>
            <a:r>
              <a:rPr lang="en-GB" sz="1900" i="1" dirty="0"/>
              <a:t> A popular sport in Oman is Dhow racing better known as Camel racing. The sport takes place on open tracks in the desert. There are also a lot of footballers that come from Oman such as Nashid Abdul Qadir, Salim Al Mamari, Rabia Al-Alawi and more. </a:t>
            </a:r>
            <a:endParaRPr sz="1900" i="1" dirty="0"/>
          </a:p>
        </p:txBody>
      </p:sp>
      <p:sp>
        <p:nvSpPr>
          <p:cNvPr id="101" name="Google Shape;101;p18"/>
          <p:cNvSpPr txBox="1"/>
          <p:nvPr/>
        </p:nvSpPr>
        <p:spPr>
          <a:xfrm>
            <a:off x="0" y="0"/>
            <a:ext cx="663300" cy="61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100" dirty="0">
                <a:latin typeface="Source Code Pro"/>
                <a:ea typeface="Source Code Pro"/>
                <a:cs typeface="Source Code Pro"/>
                <a:sym typeface="Source Code Pro"/>
              </a:rPr>
              <a:t>5</a:t>
            </a:r>
            <a:endParaRPr sz="3100" dirty="0">
              <a:latin typeface="Source Code Pro"/>
              <a:ea typeface="Source Code Pro"/>
              <a:cs typeface="Source Code Pro"/>
              <a:sym typeface="Source Code Pro"/>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sp>
        <p:nvSpPr>
          <p:cNvPr id="106" name="Google Shape;106;p19"/>
          <p:cNvSpPr txBox="1">
            <a:spLocks noGrp="1"/>
          </p:cNvSpPr>
          <p:nvPr>
            <p:ph type="title"/>
          </p:nvPr>
        </p:nvSpPr>
        <p:spPr>
          <a:xfrm>
            <a:off x="3026700" y="0"/>
            <a:ext cx="3090600" cy="1199100"/>
          </a:xfrm>
          <a:prstGeom prst="rect">
            <a:avLst/>
          </a:prstGeom>
          <a:solidFill>
            <a:srgbClr val="FF0000"/>
          </a:solidFill>
        </p:spPr>
        <p:txBody>
          <a:bodyPr spcFirstLastPara="1" wrap="square" lIns="91425" tIns="91425" rIns="91425" bIns="91425" anchor="t" anchorCtr="0">
            <a:noAutofit/>
          </a:bodyPr>
          <a:lstStyle/>
          <a:p>
            <a:pPr marL="0" lvl="0" indent="0" algn="l" rtl="0">
              <a:spcBef>
                <a:spcPts val="0"/>
              </a:spcBef>
              <a:spcAft>
                <a:spcPts val="0"/>
              </a:spcAft>
              <a:buNone/>
            </a:pPr>
            <a:r>
              <a:rPr lang="en-GB" dirty="0"/>
              <a:t>Food and Nature</a:t>
            </a:r>
            <a:endParaRPr dirty="0"/>
          </a:p>
        </p:txBody>
      </p:sp>
      <p:sp>
        <p:nvSpPr>
          <p:cNvPr id="107" name="Google Shape;107;p19"/>
          <p:cNvSpPr txBox="1">
            <a:spLocks noGrp="1"/>
          </p:cNvSpPr>
          <p:nvPr>
            <p:ph type="body" idx="1"/>
          </p:nvPr>
        </p:nvSpPr>
        <p:spPr>
          <a:xfrm>
            <a:off x="311700" y="899000"/>
            <a:ext cx="8520600" cy="4126800"/>
          </a:xfrm>
          <a:prstGeom prst="rect">
            <a:avLst/>
          </a:prstGeom>
          <a:solidFill>
            <a:srgbClr val="FF0000"/>
          </a:solidFill>
        </p:spPr>
        <p:txBody>
          <a:bodyPr spcFirstLastPara="1" wrap="square" lIns="91425" tIns="91425" rIns="91425" bIns="91425" anchor="t" anchorCtr="0">
            <a:noAutofit/>
          </a:bodyPr>
          <a:lstStyle/>
          <a:p>
            <a:pPr marL="0" lvl="0" indent="0" algn="l" rtl="0">
              <a:spcBef>
                <a:spcPts val="0"/>
              </a:spcBef>
              <a:spcAft>
                <a:spcPts val="1600"/>
              </a:spcAft>
              <a:buNone/>
            </a:pPr>
            <a:r>
              <a:rPr lang="en-GB" sz="2000" i="1" dirty="0"/>
              <a:t>One of the most popular foods in Oman is called Shuwa. Shuwa is cooked by slow roasting a lamb and then when the lamb is done it is wrapped in banana leaves. This typically takes several days to prepare. Although Oman is a desert country you can find loads of different animals like camels, Leopards and Gazelles.  </a:t>
            </a:r>
            <a:endParaRPr sz="2000" i="1" dirty="0"/>
          </a:p>
        </p:txBody>
      </p:sp>
      <p:sp>
        <p:nvSpPr>
          <p:cNvPr id="108" name="Google Shape;108;p19"/>
          <p:cNvSpPr txBox="1"/>
          <p:nvPr/>
        </p:nvSpPr>
        <p:spPr>
          <a:xfrm>
            <a:off x="-1989625" y="324225"/>
            <a:ext cx="241200" cy="11991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Source Code Pro"/>
              <a:ea typeface="Source Code Pro"/>
              <a:cs typeface="Source Code Pro"/>
              <a:sym typeface="Source Code Pro"/>
            </a:endParaRPr>
          </a:p>
        </p:txBody>
      </p:sp>
      <p:sp>
        <p:nvSpPr>
          <p:cNvPr id="109" name="Google Shape;109;p19"/>
          <p:cNvSpPr txBox="1"/>
          <p:nvPr/>
        </p:nvSpPr>
        <p:spPr>
          <a:xfrm>
            <a:off x="-1267450" y="4804525"/>
            <a:ext cx="339000" cy="3390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Source Code Pro"/>
              <a:ea typeface="Source Code Pro"/>
              <a:cs typeface="Source Code Pro"/>
              <a:sym typeface="Source Code Pro"/>
            </a:endParaRPr>
          </a:p>
        </p:txBody>
      </p:sp>
      <p:sp>
        <p:nvSpPr>
          <p:cNvPr id="110" name="Google Shape;110;p19"/>
          <p:cNvSpPr txBox="1"/>
          <p:nvPr/>
        </p:nvSpPr>
        <p:spPr>
          <a:xfrm>
            <a:off x="-2208475" y="3301525"/>
            <a:ext cx="339000" cy="6039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Source Code Pro"/>
              <a:ea typeface="Source Code Pro"/>
              <a:cs typeface="Source Code Pro"/>
              <a:sym typeface="Source Code Pro"/>
            </a:endParaRPr>
          </a:p>
        </p:txBody>
      </p:sp>
      <p:sp>
        <p:nvSpPr>
          <p:cNvPr id="111" name="Google Shape;111;p19"/>
          <p:cNvSpPr txBox="1"/>
          <p:nvPr/>
        </p:nvSpPr>
        <p:spPr>
          <a:xfrm>
            <a:off x="10851400" y="2422650"/>
            <a:ext cx="339000" cy="33402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Source Code Pro"/>
              <a:ea typeface="Source Code Pro"/>
              <a:cs typeface="Source Code Pro"/>
              <a:sym typeface="Source Code Pro"/>
            </a:endParaRPr>
          </a:p>
        </p:txBody>
      </p:sp>
      <p:sp>
        <p:nvSpPr>
          <p:cNvPr id="112" name="Google Shape;112;p19"/>
          <p:cNvSpPr txBox="1"/>
          <p:nvPr/>
        </p:nvSpPr>
        <p:spPr>
          <a:xfrm>
            <a:off x="9249500" y="1591675"/>
            <a:ext cx="3090600" cy="11991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latin typeface="Source Code Pro"/>
              <a:ea typeface="Source Code Pro"/>
              <a:cs typeface="Source Code Pro"/>
              <a:sym typeface="Source Code Pro"/>
            </a:endParaRPr>
          </a:p>
        </p:txBody>
      </p:sp>
      <p:pic>
        <p:nvPicPr>
          <p:cNvPr id="113" name="Google Shape;113;p19"/>
          <p:cNvPicPr preferRelativeResize="0"/>
          <p:nvPr/>
        </p:nvPicPr>
        <p:blipFill>
          <a:blip r:embed="rId4">
            <a:alphaModFix/>
          </a:blip>
          <a:stretch>
            <a:fillRect/>
          </a:stretch>
        </p:blipFill>
        <p:spPr>
          <a:xfrm>
            <a:off x="5231924" y="3168625"/>
            <a:ext cx="3600380" cy="1370772"/>
          </a:xfrm>
          <a:prstGeom prst="rect">
            <a:avLst/>
          </a:prstGeom>
          <a:noFill/>
          <a:ln>
            <a:noFill/>
          </a:ln>
        </p:spPr>
      </p:pic>
      <p:sp>
        <p:nvSpPr>
          <p:cNvPr id="114" name="Google Shape;114;p19"/>
          <p:cNvSpPr txBox="1"/>
          <p:nvPr/>
        </p:nvSpPr>
        <p:spPr>
          <a:xfrm>
            <a:off x="0" y="0"/>
            <a:ext cx="736800" cy="810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100" dirty="0">
                <a:latin typeface="Source Code Pro"/>
                <a:ea typeface="Source Code Pro"/>
                <a:cs typeface="Source Code Pro"/>
                <a:sym typeface="Source Code Pro"/>
              </a:rPr>
              <a:t>6</a:t>
            </a:r>
            <a:endParaRPr sz="3100" dirty="0">
              <a:latin typeface="Source Code Pro"/>
              <a:ea typeface="Source Code Pro"/>
              <a:cs typeface="Source Code Pro"/>
              <a:sym typeface="Source Code Pro"/>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3686675" y="292850"/>
            <a:ext cx="20022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Currency</a:t>
            </a:r>
            <a:endParaRPr dirty="0"/>
          </a:p>
        </p:txBody>
      </p:sp>
      <p:sp>
        <p:nvSpPr>
          <p:cNvPr id="120" name="Google Shape;120;p20"/>
          <p:cNvSpPr txBox="1">
            <a:spLocks noGrp="1"/>
          </p:cNvSpPr>
          <p:nvPr>
            <p:ph type="body" idx="1"/>
          </p:nvPr>
        </p:nvSpPr>
        <p:spPr>
          <a:xfrm>
            <a:off x="2520175" y="1228675"/>
            <a:ext cx="3979200" cy="2264100"/>
          </a:xfrm>
          <a:prstGeom prst="rect">
            <a:avLst/>
          </a:prstGeom>
          <a:solidFill>
            <a:schemeClr val="dk1"/>
          </a:solidFill>
        </p:spPr>
        <p:txBody>
          <a:bodyPr spcFirstLastPara="1" wrap="square" lIns="91425" tIns="91425" rIns="91425" bIns="91425" anchor="t" anchorCtr="0">
            <a:noAutofit/>
          </a:bodyPr>
          <a:lstStyle/>
          <a:p>
            <a:pPr marL="0" lvl="0" indent="0" algn="l" rtl="0">
              <a:spcBef>
                <a:spcPts val="0"/>
              </a:spcBef>
              <a:spcAft>
                <a:spcPts val="0"/>
              </a:spcAft>
              <a:buNone/>
            </a:pPr>
            <a:r>
              <a:rPr lang="en-GB" sz="2100" i="1" dirty="0"/>
              <a:t>The currency in Oman is Omani rial.</a:t>
            </a:r>
            <a:endParaRPr sz="2100" i="1" dirty="0"/>
          </a:p>
          <a:p>
            <a:pPr marL="0" lvl="0" indent="0" algn="l" rtl="0">
              <a:spcBef>
                <a:spcPts val="1600"/>
              </a:spcBef>
              <a:spcAft>
                <a:spcPts val="1600"/>
              </a:spcAft>
              <a:buNone/>
            </a:pPr>
            <a:r>
              <a:rPr lang="en-GB" sz="2100" i="1" dirty="0"/>
              <a:t>1 Omani Rial is equal to 2.19 euro.</a:t>
            </a:r>
            <a:r>
              <a:rPr lang="en-GB" sz="2100" dirty="0"/>
              <a:t> </a:t>
            </a:r>
            <a:endParaRPr sz="2100" dirty="0"/>
          </a:p>
        </p:txBody>
      </p:sp>
      <p:sp>
        <p:nvSpPr>
          <p:cNvPr id="121" name="Google Shape;121;p20"/>
          <p:cNvSpPr txBox="1"/>
          <p:nvPr/>
        </p:nvSpPr>
        <p:spPr>
          <a:xfrm>
            <a:off x="0" y="0"/>
            <a:ext cx="899100" cy="80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100" dirty="0">
                <a:latin typeface="Source Code Pro"/>
                <a:ea typeface="Source Code Pro"/>
                <a:cs typeface="Source Code Pro"/>
                <a:sym typeface="Source Code Pro"/>
              </a:rPr>
              <a:t>7</a:t>
            </a:r>
            <a:endParaRPr sz="3100" dirty="0">
              <a:latin typeface="Source Code Pro"/>
              <a:ea typeface="Source Code Pro"/>
              <a:cs typeface="Source Code Pro"/>
              <a:sym typeface="Source Code Pro"/>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6503800" y="322325"/>
            <a:ext cx="1707300" cy="801000"/>
          </a:xfrm>
          <a:prstGeom prst="rect">
            <a:avLst/>
          </a:prstGeom>
          <a:solidFill>
            <a:srgbClr val="F1C232"/>
          </a:solidFill>
        </p:spPr>
        <p:txBody>
          <a:bodyPr spcFirstLastPara="1" wrap="square" lIns="91425" tIns="91425" rIns="91425" bIns="91425" anchor="t" anchorCtr="0">
            <a:noAutofit/>
          </a:bodyPr>
          <a:lstStyle/>
          <a:p>
            <a:pPr marL="0" lvl="0" indent="0" algn="l" rtl="0">
              <a:spcBef>
                <a:spcPts val="0"/>
              </a:spcBef>
              <a:spcAft>
                <a:spcPts val="0"/>
              </a:spcAft>
              <a:buNone/>
            </a:pPr>
            <a:r>
              <a:rPr lang="en-GB" dirty="0"/>
              <a:t>Fun facts</a:t>
            </a:r>
            <a:endParaRPr dirty="0"/>
          </a:p>
        </p:txBody>
      </p:sp>
      <p:sp>
        <p:nvSpPr>
          <p:cNvPr id="127" name="Google Shape;127;p21"/>
          <p:cNvSpPr txBox="1">
            <a:spLocks noGrp="1"/>
          </p:cNvSpPr>
          <p:nvPr>
            <p:ph type="body" idx="1"/>
          </p:nvPr>
        </p:nvSpPr>
        <p:spPr>
          <a:xfrm>
            <a:off x="0" y="1184450"/>
            <a:ext cx="5821500" cy="3340200"/>
          </a:xfrm>
          <a:prstGeom prst="rect">
            <a:avLst/>
          </a:prstGeom>
          <a:solidFill>
            <a:schemeClr val="accent6"/>
          </a:solid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Font typeface="Arial"/>
              <a:buAutoNum type="arabicPeriod"/>
            </a:pPr>
            <a:r>
              <a:rPr lang="en-GB" i="1" dirty="0">
                <a:latin typeface="Arial"/>
                <a:ea typeface="Arial"/>
                <a:cs typeface="Arial"/>
                <a:sym typeface="Arial"/>
              </a:rPr>
              <a:t>Oman has the longest serving ruler in the Middle East.</a:t>
            </a:r>
            <a:endParaRPr i="1" dirty="0">
              <a:latin typeface="Arial"/>
              <a:ea typeface="Arial"/>
              <a:cs typeface="Arial"/>
              <a:sym typeface="Arial"/>
            </a:endParaRPr>
          </a:p>
          <a:p>
            <a:pPr marL="457200" lvl="0" indent="-342900" algn="l" rtl="0">
              <a:spcBef>
                <a:spcPts val="0"/>
              </a:spcBef>
              <a:spcAft>
                <a:spcPts val="0"/>
              </a:spcAft>
              <a:buSzPts val="1800"/>
              <a:buFont typeface="Arial"/>
              <a:buAutoNum type="arabicPeriod"/>
            </a:pPr>
            <a:r>
              <a:rPr lang="en-GB" i="1" dirty="0">
                <a:latin typeface="Arial"/>
                <a:ea typeface="Arial"/>
                <a:cs typeface="Arial"/>
                <a:sym typeface="Arial"/>
              </a:rPr>
              <a:t>Oman is a terrorism free country.</a:t>
            </a:r>
            <a:endParaRPr i="1" dirty="0">
              <a:latin typeface="Arial"/>
              <a:ea typeface="Arial"/>
              <a:cs typeface="Arial"/>
              <a:sym typeface="Arial"/>
            </a:endParaRPr>
          </a:p>
          <a:p>
            <a:pPr marL="457200" lvl="0" indent="-342900" algn="l" rtl="0">
              <a:spcBef>
                <a:spcPts val="0"/>
              </a:spcBef>
              <a:spcAft>
                <a:spcPts val="0"/>
              </a:spcAft>
              <a:buSzPts val="1800"/>
              <a:buFont typeface="Arial"/>
              <a:buAutoNum type="arabicPeriod"/>
            </a:pPr>
            <a:r>
              <a:rPr lang="en-GB" i="1" dirty="0">
                <a:latin typeface="Arial"/>
                <a:ea typeface="Arial"/>
                <a:cs typeface="Arial"/>
                <a:sym typeface="Arial"/>
              </a:rPr>
              <a:t>Omanis are said to be the greatest ship builders in the world.</a:t>
            </a:r>
            <a:endParaRPr i="1" dirty="0">
              <a:latin typeface="Arial"/>
              <a:ea typeface="Arial"/>
              <a:cs typeface="Arial"/>
              <a:sym typeface="Arial"/>
            </a:endParaRPr>
          </a:p>
          <a:p>
            <a:pPr marL="457200" lvl="0" indent="-342900" algn="l" rtl="0">
              <a:spcBef>
                <a:spcPts val="0"/>
              </a:spcBef>
              <a:spcAft>
                <a:spcPts val="0"/>
              </a:spcAft>
              <a:buSzPts val="1800"/>
              <a:buFont typeface="Arial"/>
              <a:buAutoNum type="arabicPeriod"/>
            </a:pPr>
            <a:r>
              <a:rPr lang="en-GB" i="1" dirty="0">
                <a:latin typeface="Arial"/>
                <a:ea typeface="Arial"/>
                <a:cs typeface="Arial"/>
                <a:sym typeface="Arial"/>
              </a:rPr>
              <a:t>Alcohol can only be bought with a license in Oman.</a:t>
            </a:r>
            <a:endParaRPr i="1" dirty="0">
              <a:latin typeface="Arial"/>
              <a:ea typeface="Arial"/>
              <a:cs typeface="Arial"/>
              <a:sym typeface="Arial"/>
            </a:endParaRPr>
          </a:p>
          <a:p>
            <a:pPr marL="457200" lvl="0" indent="-342900" algn="l" rtl="0">
              <a:spcBef>
                <a:spcPts val="0"/>
              </a:spcBef>
              <a:spcAft>
                <a:spcPts val="0"/>
              </a:spcAft>
              <a:buSzPts val="1800"/>
              <a:buFont typeface="Arial"/>
              <a:buAutoNum type="arabicPeriod"/>
            </a:pPr>
            <a:r>
              <a:rPr lang="en-GB" i="1" dirty="0">
                <a:latin typeface="Arial"/>
                <a:ea typeface="Arial"/>
                <a:cs typeface="Arial"/>
                <a:sym typeface="Arial"/>
              </a:rPr>
              <a:t>There is no Coca-Cola products in Oman, while Pepsi is widely sold.</a:t>
            </a:r>
            <a:endParaRPr i="1" dirty="0">
              <a:latin typeface="Arial"/>
              <a:ea typeface="Arial"/>
              <a:cs typeface="Arial"/>
              <a:sym typeface="Arial"/>
            </a:endParaRPr>
          </a:p>
          <a:p>
            <a:pPr marL="457200" lvl="0" indent="-342900" algn="l" rtl="0">
              <a:spcBef>
                <a:spcPts val="0"/>
              </a:spcBef>
              <a:spcAft>
                <a:spcPts val="0"/>
              </a:spcAft>
              <a:buSzPts val="1800"/>
              <a:buFont typeface="Arial"/>
              <a:buAutoNum type="arabicPeriod"/>
            </a:pPr>
            <a:r>
              <a:rPr lang="en-GB" i="1" dirty="0">
                <a:latin typeface="Arial"/>
                <a:ea typeface="Arial"/>
                <a:cs typeface="Arial"/>
                <a:sym typeface="Arial"/>
              </a:rPr>
              <a:t>Oman has a weekend that is from Thursday to Sunday. </a:t>
            </a:r>
            <a:endParaRPr i="1" dirty="0">
              <a:latin typeface="Arial"/>
              <a:ea typeface="Arial"/>
              <a:cs typeface="Arial"/>
              <a:sym typeface="Arial"/>
            </a:endParaRPr>
          </a:p>
        </p:txBody>
      </p:sp>
      <p:sp>
        <p:nvSpPr>
          <p:cNvPr id="128" name="Google Shape;128;p21"/>
          <p:cNvSpPr txBox="1"/>
          <p:nvPr/>
        </p:nvSpPr>
        <p:spPr>
          <a:xfrm>
            <a:off x="0" y="0"/>
            <a:ext cx="957900" cy="85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100" dirty="0">
                <a:latin typeface="Source Code Pro"/>
                <a:ea typeface="Source Code Pro"/>
                <a:cs typeface="Source Code Pro"/>
                <a:sym typeface="Source Code Pro"/>
              </a:rPr>
              <a:t>8</a:t>
            </a:r>
            <a:endParaRPr sz="3100" dirty="0">
              <a:latin typeface="Source Code Pro"/>
              <a:ea typeface="Source Code Pro"/>
              <a:cs typeface="Source Code Pro"/>
              <a:sym typeface="Source Code Pro"/>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386</Words>
  <Application>Microsoft Office PowerPoint</Application>
  <PresentationFormat>On-screen Show (16:9)</PresentationFormat>
  <Paragraphs>41</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Amatic SC</vt:lpstr>
      <vt:lpstr>Source Code Pro</vt:lpstr>
      <vt:lpstr>Beach Day</vt:lpstr>
      <vt:lpstr>Oman</vt:lpstr>
      <vt:lpstr>Contents</vt:lpstr>
      <vt:lpstr>What is Oman?</vt:lpstr>
      <vt:lpstr>Geography </vt:lpstr>
      <vt:lpstr>History </vt:lpstr>
      <vt:lpstr>SPORTS</vt:lpstr>
      <vt:lpstr>Food and Nature</vt:lpstr>
      <vt:lpstr>Currency</vt:lpstr>
      <vt:lpstr>Fun facts</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Oman</dc:title>
  <dc:creator>sharon keatinge</dc:creator>
  <cp:lastModifiedBy>Teacher</cp:lastModifiedBy>
  <cp:revision>3</cp:revision>
  <dcterms:modified xsi:type="dcterms:W3CDTF">2020-11-20T12:45:23Z</dcterms:modified>
</cp:coreProperties>
</file>