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6D86-611F-4F2D-954D-7BAF39F4DFEA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E39-3E8E-4252-A576-3F30FC43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5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6D86-611F-4F2D-954D-7BAF39F4DFEA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E39-3E8E-4252-A576-3F30FC43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9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6D86-611F-4F2D-954D-7BAF39F4DFEA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E39-3E8E-4252-A576-3F30FC43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15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6D86-611F-4F2D-954D-7BAF39F4DFEA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E39-3E8E-4252-A576-3F30FC43A6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7859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6D86-611F-4F2D-954D-7BAF39F4DFEA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E39-3E8E-4252-A576-3F30FC43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45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6D86-611F-4F2D-954D-7BAF39F4DFEA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E39-3E8E-4252-A576-3F30FC43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31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6D86-611F-4F2D-954D-7BAF39F4DFEA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E39-3E8E-4252-A576-3F30FC43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49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6D86-611F-4F2D-954D-7BAF39F4DFEA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E39-3E8E-4252-A576-3F30FC43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70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6D86-611F-4F2D-954D-7BAF39F4DFEA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E39-3E8E-4252-A576-3F30FC43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0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6D86-611F-4F2D-954D-7BAF39F4DFEA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E39-3E8E-4252-A576-3F30FC43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6D86-611F-4F2D-954D-7BAF39F4DFEA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E39-3E8E-4252-A576-3F30FC43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6D86-611F-4F2D-954D-7BAF39F4DFEA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E39-3E8E-4252-A576-3F30FC43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6D86-611F-4F2D-954D-7BAF39F4DFEA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E39-3E8E-4252-A576-3F30FC43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7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6D86-611F-4F2D-954D-7BAF39F4DFEA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E39-3E8E-4252-A576-3F30FC43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6D86-611F-4F2D-954D-7BAF39F4DFEA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E39-3E8E-4252-A576-3F30FC43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6D86-611F-4F2D-954D-7BAF39F4DFEA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E39-3E8E-4252-A576-3F30FC43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33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6D86-611F-4F2D-954D-7BAF39F4DFEA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E39-3E8E-4252-A576-3F30FC43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80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9B26D86-611F-4F2D-954D-7BAF39F4DFEA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91E39-3E8E-4252-A576-3F30FC43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53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0438" y="408114"/>
            <a:ext cx="9391615" cy="1280389"/>
          </a:xfrm>
        </p:spPr>
        <p:txBody>
          <a:bodyPr>
            <a:normAutofit fontScale="90000"/>
          </a:bodyPr>
          <a:lstStyle/>
          <a:p>
            <a:r>
              <a:rPr lang="en-IE" sz="6600" dirty="0">
                <a:latin typeface="Algerian" panose="04020705040A02060702" pitchFamily="82" charset="0"/>
              </a:rPr>
              <a:t>Germany in the</a:t>
            </a:r>
            <a:br>
              <a:rPr lang="en-IE" sz="6600" dirty="0">
                <a:latin typeface="Algerian" panose="04020705040A02060702" pitchFamily="82" charset="0"/>
              </a:rPr>
            </a:br>
            <a:r>
              <a:rPr lang="en-IE" sz="6600" dirty="0">
                <a:latin typeface="Algerian" panose="04020705040A02060702" pitchFamily="82" charset="0"/>
              </a:rPr>
              <a:t>euros</a:t>
            </a:r>
            <a:br>
              <a:rPr lang="en-IE" sz="6600" dirty="0">
                <a:latin typeface="Algerian" panose="04020705040A02060702" pitchFamily="82" charset="0"/>
              </a:rPr>
            </a:br>
            <a:endParaRPr lang="en-US" sz="6600" dirty="0">
              <a:latin typeface="Algerian" panose="04020705040A020607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479" y="1796902"/>
            <a:ext cx="7942521" cy="5061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958" y="4327452"/>
            <a:ext cx="4375879" cy="253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67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7926" y="1026597"/>
            <a:ext cx="94796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6000" dirty="0">
                <a:solidFill>
                  <a:schemeClr val="bg1"/>
                </a:solidFill>
                <a:latin typeface="Algerian" panose="04020705040A02060702" pitchFamily="82" charset="0"/>
              </a:rPr>
              <a:t>By: Sak</a:t>
            </a:r>
            <a:r>
              <a:rPr lang="en-IE" sz="6000" dirty="0">
                <a:solidFill>
                  <a:schemeClr val="accent1"/>
                </a:solidFill>
                <a:latin typeface="Algerian" panose="04020705040A02060702" pitchFamily="82" charset="0"/>
              </a:rPr>
              <a:t>et Cil</a:t>
            </a:r>
            <a:r>
              <a:rPr lang="en-IE" sz="6000" dirty="0">
                <a:solidFill>
                  <a:schemeClr val="accent3"/>
                </a:solidFill>
                <a:latin typeface="Algerian" panose="04020705040A02060702" pitchFamily="82" charset="0"/>
              </a:rPr>
              <a:t>aveni</a:t>
            </a:r>
            <a:endParaRPr lang="en-US" sz="6000" dirty="0">
              <a:solidFill>
                <a:schemeClr val="accent3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7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lgerian" panose="04020705040A02060702" pitchFamily="82" charset="0"/>
              </a:rPr>
              <a:t>Euro History</a:t>
            </a:r>
            <a:endParaRPr lang="en-US" dirty="0">
              <a:latin typeface="Algerian" panose="04020705040A02060702" pitchFamily="8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389240"/>
              </p:ext>
            </p:extLst>
          </p:nvPr>
        </p:nvGraphicFramePr>
        <p:xfrm>
          <a:off x="1806496" y="3100039"/>
          <a:ext cx="8244339" cy="3479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4085">
                  <a:extLst>
                    <a:ext uri="{9D8B030D-6E8A-4147-A177-3AD203B41FA5}">
                      <a16:colId xmlns:a16="http://schemas.microsoft.com/office/drawing/2014/main" val="3830690986"/>
                    </a:ext>
                  </a:extLst>
                </a:gridCol>
                <a:gridCol w="2835127">
                  <a:extLst>
                    <a:ext uri="{9D8B030D-6E8A-4147-A177-3AD203B41FA5}">
                      <a16:colId xmlns:a16="http://schemas.microsoft.com/office/drawing/2014/main" val="1808142897"/>
                    </a:ext>
                  </a:extLst>
                </a:gridCol>
                <a:gridCol w="2835127">
                  <a:extLst>
                    <a:ext uri="{9D8B030D-6E8A-4147-A177-3AD203B41FA5}">
                      <a16:colId xmlns:a16="http://schemas.microsoft.com/office/drawing/2014/main" val="3384695664"/>
                    </a:ext>
                  </a:extLst>
                </a:gridCol>
              </a:tblGrid>
              <a:tr h="435734">
                <a:tc>
                  <a:txBody>
                    <a:bodyPr/>
                    <a:lstStyle/>
                    <a:p>
                      <a:r>
                        <a:rPr lang="en-IE" dirty="0"/>
                        <a:t>Team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Won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Runner up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969915"/>
                  </a:ext>
                </a:extLst>
              </a:tr>
              <a:tr h="739664">
                <a:tc>
                  <a:txBody>
                    <a:bodyPr/>
                    <a:lstStyle/>
                    <a:p>
                      <a:r>
                        <a:rPr lang="en-IE" dirty="0"/>
                        <a:t>Germany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962536"/>
                  </a:ext>
                </a:extLst>
              </a:tr>
              <a:tr h="764016">
                <a:tc>
                  <a:txBody>
                    <a:bodyPr/>
                    <a:lstStyle/>
                    <a:p>
                      <a:r>
                        <a:rPr lang="en-IE" dirty="0"/>
                        <a:t>Spain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534805"/>
                  </a:ext>
                </a:extLst>
              </a:tr>
              <a:tr h="775751">
                <a:tc>
                  <a:txBody>
                    <a:bodyPr/>
                    <a:lstStyle/>
                    <a:p>
                      <a:r>
                        <a:rPr lang="en-IE" dirty="0"/>
                        <a:t>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696234"/>
                  </a:ext>
                </a:extLst>
              </a:tr>
              <a:tr h="764016">
                <a:tc>
                  <a:txBody>
                    <a:bodyPr/>
                    <a:lstStyle/>
                    <a:p>
                      <a:r>
                        <a:rPr lang="en-IE" dirty="0"/>
                        <a:t>Soviet Union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31866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9659" y="1271239"/>
            <a:ext cx="6646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These teams are the top 4 for most wins in the Euros. Germany is first.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912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lgerian" panose="04020705040A02060702" pitchFamily="82" charset="0"/>
              </a:rPr>
              <a:t>Franz Beckenbauer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111" y="1853248"/>
            <a:ext cx="99698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Franz Beckenbauer is the 4</a:t>
            </a:r>
            <a:r>
              <a:rPr lang="en-IE" sz="2400" baseline="30000" dirty="0"/>
              <a:t>th</a:t>
            </a:r>
            <a:r>
              <a:rPr lang="en-IE" sz="2400" dirty="0"/>
              <a:t> best football player in the world. </a:t>
            </a:r>
          </a:p>
          <a:p>
            <a:r>
              <a:rPr lang="en-IE" sz="2400" dirty="0"/>
              <a:t>After Zidane, Maradona and Pele. He won European best footballer of the year twice 1972, 1976.</a:t>
            </a:r>
          </a:p>
          <a:p>
            <a:r>
              <a:rPr lang="en-IE" sz="2400" dirty="0">
                <a:latin typeface="arial" panose="020B0604020202020204" pitchFamily="34" charset="0"/>
              </a:rPr>
              <a:t>He played in the ……..</a:t>
            </a:r>
          </a:p>
          <a:p>
            <a:endParaRPr lang="en-IE" sz="2400" dirty="0">
              <a:latin typeface="arial" panose="020B0604020202020204" pitchFamily="34" charset="0"/>
            </a:endParaRPr>
          </a:p>
          <a:p>
            <a:r>
              <a:rPr lang="en-IE" sz="2400" dirty="0">
                <a:latin typeface="arial" panose="020B0604020202020204" pitchFamily="34" charset="0"/>
              </a:rPr>
              <a:t>World Cup: 1974</a:t>
            </a:r>
            <a:br>
              <a:rPr lang="en-IE" sz="2400" dirty="0"/>
            </a:br>
            <a:r>
              <a:rPr lang="en-IE" sz="2400" dirty="0">
                <a:latin typeface="arial" panose="020B0604020202020204" pitchFamily="34" charset="0"/>
              </a:rPr>
              <a:t>European Championship: 1972</a:t>
            </a:r>
            <a:br>
              <a:rPr lang="en-IE" sz="2400" dirty="0"/>
            </a:br>
            <a:r>
              <a:rPr lang="en-IE" sz="2400" dirty="0">
                <a:latin typeface="arial" panose="020B0604020202020204" pitchFamily="34" charset="0"/>
              </a:rPr>
              <a:t>European Cup: 1974, 75, 76</a:t>
            </a:r>
            <a:br>
              <a:rPr lang="en-IE" sz="2400" dirty="0"/>
            </a:br>
            <a:r>
              <a:rPr lang="en-IE" sz="2400" dirty="0">
                <a:latin typeface="arial" panose="020B0604020202020204" pitchFamily="34" charset="0"/>
              </a:rPr>
              <a:t>Cup Winners: Cup: 1967</a:t>
            </a:r>
            <a:br>
              <a:rPr lang="en-IE" sz="2400" dirty="0"/>
            </a:br>
            <a:r>
              <a:rPr lang="en-IE" sz="2400" dirty="0">
                <a:latin typeface="arial" panose="020B0604020202020204" pitchFamily="34" charset="0"/>
              </a:rPr>
              <a:t>World Club Championships: 1976</a:t>
            </a:r>
            <a:br>
              <a:rPr lang="en-IE" sz="2400" dirty="0"/>
            </a:br>
            <a:r>
              <a:rPr lang="en-IE" sz="2400" dirty="0">
                <a:latin typeface="arial" panose="020B0604020202020204" pitchFamily="34" charset="0"/>
              </a:rPr>
              <a:t>Bundesliga: 1969, 72, 73, 74.</a:t>
            </a:r>
            <a:br>
              <a:rPr lang="en-IE" sz="2400" dirty="0"/>
            </a:br>
            <a:r>
              <a:rPr lang="en-IE" sz="2400" dirty="0">
                <a:latin typeface="arial" panose="020B0604020202020204" pitchFamily="34" charset="0"/>
              </a:rPr>
              <a:t>West German Cup: 1966, 67, 69, 71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3307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145" y="330055"/>
            <a:ext cx="9404723" cy="1400530"/>
          </a:xfrm>
        </p:spPr>
        <p:txBody>
          <a:bodyPr/>
          <a:lstStyle/>
          <a:p>
            <a:r>
              <a:rPr lang="en-IE" dirty="0">
                <a:latin typeface="Algerian" panose="04020705040A02060702" pitchFamily="82" charset="0"/>
              </a:rPr>
              <a:t>Franz Beckenbaur </a:t>
            </a:r>
            <a:r>
              <a:rPr lang="en-IE" dirty="0"/>
              <a:t>(2)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04332" y="1730585"/>
            <a:ext cx="5965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400" dirty="0"/>
              <a:t>Bayern Munich, New York Cosmos, SV Hamburg are the teams he played for.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48" y="2232102"/>
            <a:ext cx="3534937" cy="4191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450" y="3105835"/>
            <a:ext cx="6032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International Caps 103</a:t>
            </a:r>
          </a:p>
          <a:p>
            <a:r>
              <a:rPr lang="en-US" sz="2400" dirty="0"/>
              <a:t>International Goals 14</a:t>
            </a:r>
          </a:p>
        </p:txBody>
      </p:sp>
    </p:spTree>
    <p:extLst>
      <p:ext uri="{BB962C8B-B14F-4D97-AF65-F5344CB8AC3E}">
        <p14:creationId xmlns:p14="http://schemas.microsoft.com/office/powerpoint/2010/main" val="397503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lgerian" panose="04020705040A02060702" pitchFamily="82" charset="0"/>
              </a:rPr>
              <a:t>Germany`s table</a:t>
            </a:r>
            <a:endParaRPr lang="en-US" dirty="0">
              <a:latin typeface="Algerian" panose="04020705040A02060702" pitchFamily="8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907067"/>
              </p:ext>
            </p:extLst>
          </p:nvPr>
        </p:nvGraphicFramePr>
        <p:xfrm>
          <a:off x="1605776" y="3133492"/>
          <a:ext cx="7839306" cy="262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25">
                  <a:extLst>
                    <a:ext uri="{9D8B030D-6E8A-4147-A177-3AD203B41FA5}">
                      <a16:colId xmlns:a16="http://schemas.microsoft.com/office/drawing/2014/main" val="812911068"/>
                    </a:ext>
                  </a:extLst>
                </a:gridCol>
                <a:gridCol w="1863725">
                  <a:extLst>
                    <a:ext uri="{9D8B030D-6E8A-4147-A177-3AD203B41FA5}">
                      <a16:colId xmlns:a16="http://schemas.microsoft.com/office/drawing/2014/main" val="3048726193"/>
                    </a:ext>
                  </a:extLst>
                </a:gridCol>
                <a:gridCol w="1863725">
                  <a:extLst>
                    <a:ext uri="{9D8B030D-6E8A-4147-A177-3AD203B41FA5}">
                      <a16:colId xmlns:a16="http://schemas.microsoft.com/office/drawing/2014/main" val="4109636447"/>
                    </a:ext>
                  </a:extLst>
                </a:gridCol>
                <a:gridCol w="2248131">
                  <a:extLst>
                    <a:ext uri="{9D8B030D-6E8A-4147-A177-3AD203B41FA5}">
                      <a16:colId xmlns:a16="http://schemas.microsoft.com/office/drawing/2014/main" val="2816832828"/>
                    </a:ext>
                  </a:extLst>
                </a:gridCol>
              </a:tblGrid>
              <a:tr h="497344">
                <a:tc>
                  <a:txBody>
                    <a:bodyPr/>
                    <a:lstStyle/>
                    <a:p>
                      <a:r>
                        <a:rPr lang="en-IE" dirty="0"/>
                        <a:t>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Won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draw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lose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205325"/>
                  </a:ext>
                </a:extLst>
              </a:tr>
              <a:tr h="497344">
                <a:tc>
                  <a:txBody>
                    <a:bodyPr/>
                    <a:lstStyle/>
                    <a:p>
                      <a:r>
                        <a:rPr lang="en-IE" dirty="0"/>
                        <a:t>Germany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882592"/>
                  </a:ext>
                </a:extLst>
              </a:tr>
              <a:tr h="497344">
                <a:tc>
                  <a:txBody>
                    <a:bodyPr/>
                    <a:lstStyle/>
                    <a:p>
                      <a:r>
                        <a:rPr lang="en-IE" dirty="0"/>
                        <a:t>Poland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185265"/>
                  </a:ext>
                </a:extLst>
              </a:tr>
              <a:tr h="497344">
                <a:tc>
                  <a:txBody>
                    <a:bodyPr/>
                    <a:lstStyle/>
                    <a:p>
                      <a:r>
                        <a:rPr lang="en-IE" dirty="0"/>
                        <a:t>Northern</a:t>
                      </a:r>
                      <a:r>
                        <a:rPr lang="en-IE" baseline="0" dirty="0"/>
                        <a:t> Ireland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979598"/>
                  </a:ext>
                </a:extLst>
              </a:tr>
              <a:tr h="497344">
                <a:tc>
                  <a:txBody>
                    <a:bodyPr/>
                    <a:lstStyle/>
                    <a:p>
                      <a:r>
                        <a:rPr lang="en-IE" dirty="0"/>
                        <a:t>Ukraine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197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08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lgerian" panose="04020705040A02060702" pitchFamily="82" charset="0"/>
              </a:rPr>
              <a:t>Best German Players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40" y="1234769"/>
            <a:ext cx="2721935" cy="2740033"/>
          </a:xfrm>
          <a:prstGeom prst="rect">
            <a:avLst/>
          </a:prstGeom>
        </p:spPr>
      </p:pic>
      <p:sp>
        <p:nvSpPr>
          <p:cNvPr id="4" name="AutoShape 4" descr="data:image/jpeg;base64,/9j/4AAQSkZJRgABAQAAAQABAAD/2wCEAAkGBxIQEhUSEhIVFRUXFRUVFRUWFRUVFxcVFRUYGBUWFxYYHSggGBolHRUVITEhJSkrLi4uFx8zODMtNygtLisBCgoKDg0OGhAQGi0mHyUtLS0tLS0rLS0tLSstLS0tLS0rLS0tKy0rLS0tLS0tLS0tLS0tLS0tLS0rKy0tLS0tLf/AABEIAO8A0wMBIgACEQEDEQH/xAAcAAABBQEBAQAAAAAAAAAAAAAAAQMEBQYCBwj/xABFEAABAwIEAwUEBwYEBAcAAAABAAIDBBEFEiExQVFxBhMiYYEykaHBByNCUnKCsRRTYpLR8CRDouEVM8Lxc3SDk7Li8v/EABoBAQADAQEBAAAAAAAAAAAAAAACAwQBBQb/xAAzEQACAQMCAwQJBAMBAAAAAAAAAQIDESEEMRJRYQUTQZEiMjNxgaGx4fAjQsHRFSRSFP/aAAwDAQACEQMRAD8A0yEJVI4CEJEAqEJUAiVCEAIQhACFTY/2kgox4zmedmN36nkFjHdvap7vAyNreF2knr7XRcckjqi2emIXmFb2jrXNuJHN01t3TN+DQPET/ZUbDu1tU0+N7+jjm49Pko94iXds9YQsxhnawPt3jXWP2g06W+8OHVaClrI5Rdjg7nbh1UlJPYi4tD6EIXTgIQhAIhKkQAkSoQCIQhAJZCVCAEqQJUAISpEAqEBCAEISoDlxAFybAaknYBYvtR21YxpZTOzPOmfUD8p49Uz247WsaH08bc9tJXfZuD7A+8QQL8F5hLUOe7Nt52t00Cg3yJxiWWKSEuecxNyACSS6xFze/wDenmnqeV4GhGctsByFgLm+3X+FVUbiNeP3iPjZPUkrWm7gXHjqq2WpE52dz/8AmBzh7I0J08tgL3PO26sy+UFrrCW418NstuFhw+CgU4ie7wWaeNzv1BIB6m6ujVx5hncSQLNbpbq48b8gLKLZJI4ZU96PC6zvuhoA95F/crbBa2Vln5rZSbgglp5jmflbZNmEvDdC4cRfKeosAozXyNa8sc13DKTwHIi1iuXO8J6FQ4rFMBle25+zfVTV5RQYsAWuaHAg5ZARsdwfMaH48l6HgWOR1TdPC8btP6jmFfGd8MonC2xaIQhTKwQhCAEiVCARCEIBLJF0hAIEqEIBUIQgFskSoCAFRds8X/ZaYlptJIe7j8nOBu70GvWyvV5x9J9QDUQMvq2N7iOADnAX/wBHwXJPB2KuzETC9gDc8/6DgFLosL5qLQPu8876n5LS0Tgs0nY1QiMU+DB/BWtN2TYdxqp2Gt1stXRQiwVTk0aYwRmabsOw9FaDsUMtgTtp/wB9wtVSsVpCNFxNsk0keYVvZ6aEW1LfL58D66+az8DXiUs8R8RsMpJHMXtqOq9zdCCNQoX/AAyIOLg0X56/3dLsjaLPHa6j7vMWt9oHbiRYg/BQaOtMFntu17S0t4A8SCeVr/ovVO0GCNcC9gAO5FtDzPkVipqOJw8Qte452cDe3Te3mVOMiqcTdUtQJWNkbs5ocPUbJ1VHZcZYO7vcRucwfh9pvwcFbrYndGFqzsBSLpJZdOCISlCARIlQugRCELgBKhCAEIQgBKkSoBV5P9IsN6//ANNh6tsbjy1BHqvWF559JdHlljnvu3L5ZmEHXyId8FGWxKO5haKAseR5/wDZaCk0K4w1rZSdNQP/AM/qpWTxa/0WaaNUGXOFjxaLZ0LAQsnhTRcEG62eGqmSNUWrEyMWClwSpuS1rrmnAuubHbplmx2i5cu43gBMvnYTa4uptFaaI9Q24IXl3aP6uUt4FxuPiF6k5y877cU/1oI3uD79x8UjucnsT+xLiac33zuF+YHhHwAWgVH2PjIp+rjbpoP1urxbY7Hny3YIQhSIiFCVJZAIhCEAIQhAIlQhACVIlCAAgICVACzPbxsb6fI57Q+4cxpIBdwNh6/BaZeZfSDWWrBG7VuRmw1GhJcDzHJQm7Ispx4pFZgTbSPBvt/Q/NPYxSPvmBsOITtAyznOOpy6nnyPqFAqppHOBzEDNqbXsOfnYKlsuSY3E17NRUsbyBuPcbq/wjtLLCfG9r2+RuoOH4LHIAcx0IcTe+oII1BB3Cf7S0DHZC0+MXuQAM5JJcXEacTttsuO1tyxKV9j0LBsZFTYDiPirSuhkaLN0035LFfR03KSDuNl6XLZ7bcwqC/wR5fitc9khzVRttlyk26WICusNlGX/mlx+0ctnDhqwG4A6Jut7PxG8UjSQXE3PG++tjcbcVf0+ERmNrbl2Ul+Y6uzHc5umnRTxw75INNS6EiijIHMcCTdY/tPC51RtcAC3mbb9N1vizK23JVQpGvqA91vCwWBtq4usCVFOzOtXREwijdFAxrtwDf8xJ+alImpslRI62jo236scAPg74IWulJyWTJqKahJW8VcCkSoVpnESJUIBEIQUAiVIhACEWQgBAQlCAVCEIAXnX0kUuWojm+9E5v5mOHyevRVn+2+FOqKY5Bd8ZztHMWIc33a+gUZq6LKUrSML2dBfHJrcljnDyyu1H+q/qpOEWLrOAI81z2eIiqGsB8Lrj+Zql1NL3MjeRWaSxc1Ra4rGgZSRt1a0e5UGPSWtzvYBXsc12+iyOM1J74X0aL68BdVRNErJGt7DxnXTVegs0C8j7H4/kkIsTwG1j0I0XoY7ROzxsfDJ4xYOAaW+tjf4LrVjqd1ZGgay4TzGqNE4t32KlCQLpWyPUhVtLTd4552AygE8xdx/UKZVy6Iw3K5ljrY3IvxO1/RR8SQzWm7QeOW3+r/AGUBS694vlHD+7KItdFWiYdRJOeASoQrSg5KEpSIAQhCAEIQgECVIi6AQpUJEB0hCEAJQkShAUdb2dgzuqA05wCQAfDmsdbcT6qgxnxMB4tdp0W7c24tz0WIr2bt9R/fuVc0Wwk7kV1VkiDrb6BVB+tNveptQzMMt9r/AB2WfjinzZWub6g/1WdI2XbPScBwWKOElli4jS1jYrYUEDgxtxqBZeXYLhNc3xNczp4ra+q1OH4biTfFnitys4H3g/JLF3Dg2wkvoUjiqamq6oNHfQi97FzXNII58D8FZxnS/koMr2I1SfgobG5SSNzYn0AA/RSakpghWUEnIp1EmoqxylSJQtZiBCEIBCkSpEAIQhACEIQCIQEIAQhKgECVIlQAhCAgFuslibPEfJzgf5itYsfjM2WWRvnf3qMicCjxGTK5rhxGvomYqEyG7NeKMQiJ24nRScBqsp101Bt5grPNWyaqUr4ZdUMk0YAzOHx0WpwnEHO0c4kpnDXiQB3FXVM9psbD3KrLNLZI73RN96LJZrdNL+SrJqoC/kSAhW2PO8bgPf0XMm5UqigLW5ne0denkojlfQWWZq7whEIQtBmESoKRACEiEAIQhACEiVAcpUiEB0hIlQAhCEAFCEIAJXnnaSvZKTNC4PabgOF7HL4XW5i4OvFN/SH2zYWGkpn3c7wyvGwafsNPEm+p5ddK5rAKZrRs27R+U/qozWLnYSXFYapq8O8JOq6zEG/6f0VS6E7hPwOcbalVJlzTWxrcNxp0bbH04q2oe0Q56rN4XRyP2d8AtPh/Z8mxc4joAoPgJp1Cc7G84sAdfTgrDCaFzyHybDUD5pzD8GjZs0nzOp06q6iisFFteBNX8RZdAs5jWL09IWd9JkEl8jnB2UlvtAuAsCL8Vo5hoVn+1WBx11M+F/8AE5juLJGjRw9QQfIladLDik10Meuq91GMutvMkMcHAEEEEXBGoIOxCVYj6NsZMjTSv1LW5o+eX7TfS9x5E8ltlbODi7MrhNSWBUiEKJMEISIASJUIDlKluhAcpEqEAJUiUIACVM1NUyJuaRwaPP5DisliHbYvJZRxOk4d6bBg6OOh9L9F1Rb2ITqRiss1OIYjFTtzSvDRwHE9BuV5v2j7XyVYcyJ3cU+xeTZ0nkOQ/vVVOMT3cTVzd48nSGO5ueAcdz0Nh5KH/wAOLvrqr6uMezHe1h524+Q16K1QMs691yX193P6e8oYxeUWNxn0J4gHdbCmmuzL539Db/dZujga+dxjvkFy3odlo6WHMABo4beY5LndOUHYlLURp1YuW1s9LkmnpMyfbh5BUzCm8CLHiDobq8jpRdYNmeurNXQ3gNM5pAK3NHHoqKggAWhpbBcJWJjGJ4NTbHJ3NYclw43Ybn29FSYrIWU8xG7IJDf+LISfirCtquA15Dz4E8goldSZ4JIuL43t9XNI+a9fR0HCLlLdnzXaesjVqKnDKju+p4dg00LJWGd8jIxe7oiWvBscpaRqNbL1OkxYmJskZNZALNdLGP8AER6bzQWHecy5tnfwndecdlsbbRSudLB3gIyOBIBAv4hYix6G2y17MEinP7Xg1SIZLeOG+UDyLNco8iC3lZWSimWKbi7mwic17Q9jmvYdQ9pzNI6hCxdTiLI3d5XU09FUaXq6W/dyHm/LdrifuuDldYfjRlF43R1bQLkwDu52jm+mefF5lpHk1Z5UWtjVDUf9F0kUejro5r9265b7TCHMey/343AOb6hSFS1Y0pp7AhCFw6CEJUBwlTU07WC7nAdfkOKz9V2ra4llM0yuGhLRcA+ZuGt9Tf8AhKkot7EJ1IxWWaGonZG0ue4NaNy42CzGM9rMg+ryRt/eznID+CL23+oCzmL4mwOvV1Ra/wDdweOQeXeEWZ+VrPVUbu0dHEb09Fmdv3lQ7O6/OxzfAhWKCW5ndaU16Cdvzxf3LF1aak5mxTVjj9t47uAdAdNP4rnzXdbQTZb1lUynZwji0JHLMdSfIXVM/tHiNYcsRcBtaFuUD8+496cpexVRKc88gaTvcmR/qdviVdGLliKb+S/PiZKrhSd6s1H5v7fBDEmNUtNdtJDd23eyXv6Df9OiqwyprX/akPua3/pat3Qdj6aLUjvDzfqP5dvfdXkcDWiw0A2A0HuCtjpJS9Z2XJGKp2vRp+yi2+b/AD+jJYH2cdTgl5aS618t7Ntfid91Pkw0jULRspweBPvU2Ki01Hv3WpUoxVkea9ZVqyc3uZukqXNsHtzW2PEeo19FfU1ZGQBdzetnf0Uh+FNdsuG4ZbdQnp6U/WRfS1+opezlbpuvmWNNURj7Q+KnNxFg4qnjoQFLjpQFV/4aHL5mj/M6zmvInjGOQKP2qWTYW801FGApLX8lZGjSh6sTNU1eprYqVHbksDsMQZqdTzXRd7/0XDWHc6LpdYjGyslgyuO9g6epJewmGQ3JLdWuJ1Jcw8fMEeqwGLdl6yhd3lnWbqJoi6w87izmetl7UAlyqDimbIV5x6nkeFfSDVRDLKGzs2OfR1uWYDX1BU+GswircHFr6GYatkjPdgHmHN8I6kN6rX4v2PpKm5dEGOP24/AepHsn1CxuL/RtMy7qd7ZR913gf6fZd7wouJojVg+jL9lPXAB8c1NiDG3LS/6uZun+XNGbA+ZKdHaQtIZPTyQPJADJMozE/upRaOX8PhdpoHFeXTUk9K/xNkhfwPiYT0PEdFcYf2xq4xkkc2oiIs6KdoeHDiMx199x5KuUE9zRByjlfn8HqNPVNftcHYhwLSDyIOx8k6svgGMRTWFHMIZLW/Y6lxLDxywTjxNHJviH8AVo3HQ2QRVTDTvJs3vAGhx/gmb9VLrw+rPkVnlR5GmOozZotULt0R5j1IHwOoSKrglyLu9hzR49iWLRxk/tLjNIf8iMlsbeQkdu/wBb/hCo8Q7U1EoyNIhj2DIhkFuVxr+g8lAwrC5qp+SJpc7cngPNzlv8E7CRR+KY964fZ2YPTd3r7lqhCc9sIwVq1DTe0d5cvtsjCYVg01Sfq2Eji86NHU8fRbnCexUEVnS/Wu5HRg/Lx9VqmQtDPCAANgBYeSRpuR6LZT08Y75PE1PatariPorpv5jMcDWizWgAbAAAe5dhqec1KGK88tq7OGsHH3pyNo4hLlskulySikPxOUhjbndRohcqS3TVRZoh1H42pzIE3GnbqFy9RQgZ5pdAu2jVDGpxHe7Q5AByKlsUaPVPtUGy2CSOyhoSBdhcLDpI4230HNRcSxGOmZ3krsrb22JJJ2AA46LG4zjZneIpC39mmYDG4NsRf2XuNzqx4s4cgVy5OMHI3Ubw4BzSCDqCNQRzBC6ssh2Fr3Nz0kmjmFxaD5Hxt9Dr6nktedkTOTjwuw1UUzJWlj2Ne07tcA4H0KxGP/R0x130jsh/dPJLT+F27ehuOi3DXp6TRGdhNx2PnzEKCSF5jmY5jhwcLeoOxHmNFfYJ2ykjb+z1bf2qmdo5klnPaObXO3tyPoQvV8VwqGqj7uZgeOB2c082u3BXlHa7sXLRAyNPeQX9vZzL7B4/6hp00Cg0a4VVPD3NTSYfdgNHjZipyPqon5HOjb9wl7g7Q3AB2FglXl7XC3BKo2LrPn8kehdkaeNjHmNoDWMbbmXOFy4nidlbwmw9D+iofo6eX0EjuN7fygBWRlsLczZa6WYJo+b1acKzT3z9SxjZ4QqyN31gHmptTPlA8h8lGwyK95DxOl1YUOz+BOEXNI9wHD5rqSW1+XVRHvJSwckthXyogaXFMMFzZW1NDlF1xuxyEXJnUbMoQ03NlxLJfZO07LKJpWXZD17Bd7NTJNyG+fwS1j7WHMqJZeybJtMNLrlxT8bbMCjOcolzwkPxp5qYh2T0ZXGSR2Cu0wTYp6+l1wkmUuLRVZkJiJy+HJ4mCMANOYSNPicc1jcX0+NWMMnLy50LnMNwe8bTPeAe6Di1o8F7tdw2B42Wvao9TXRxe24DVotfXxOyg23tfj1XLFim9rGWhjmjc15pwZQXeIxOJyiJxDnPY72swDMltrWWtw6Z0sTXOaWuN7gtLdQSL2JJANrjyIXU8JOrdCmaWu8WR2juR+S6o4wVyqq9pDdc/IWnzAU+oOoPkofaCG8RI4a+4p2OTPFG/wArKW6TK02pyj0THYJLkjkAUsrWuFnAEEEOBFwQRqCOIVdRS/4kt5xfNN41izaWCWZ+zG7feds1vUkgeq442J058WFzseV9qcLpaeqlibMWBpBDSwuy5mh2XNfW17JVlqyqdLI6SQ3e9xc48yTcpVRxHsKnjLN99FMl6KZvKR3xa0/NWGbx+QWf+imotDOz+IH3tt8ldVD8pJWnT+yTPne0V/tSX5nItTIZHhg4nXordzwxoA4DzVNggzZpT0HQJ2oqtyrltcxzTT4ETKiUuNhubXS1VmeEb6JKMZWZ3blGHRGR3eHa+i5ccJLw6nA9rdWRppNLhrQfZL3sjv8AhzkZvRMGbIbM0fYEuIB7tp9mwOhkNr63yixtdzbLhEQdUR7kl4LnEkuNtbucTdx03KolNtNrZHoU6MIOMZ7u2F157+VjqLD37jK8c2PZJ78hJQXWCapTYNOu2/IhdzzZjr7XP73Xz035A32uXE93sS7qGYwumr4efJ48hylbckpp5zzNHLVSYdGkqLgbc8rnKzmyh/tjzZdVWjQFBqXWUqvdqFCqtx1UIl1R7k2LZdwnVNMK7g3XCaFqDYrnEKd0sDo2uDS8FpJbmBaQQRa43vuucSdYXTWJ15ghBa3M92VkbPvSP9kdOJ8gj2JRfptIg4M51JFerkaM2UgvkJeNLZCHb28r7lRcZq6Oqy5piywcA7un2u61vEW+zptx5paShse9e7O8mzpiAS4g2IjzaRR7gWF3cxpea6M85f8A3ZfP7JfflpbgiRY6iTv4lphHdiJrYiwtaB7Fst+O3nfzUOeaKoeYm3ErS7K4WI8IvfMOHC24Kq+5yuMkbsjhvJYNHSVrfC5h46BzbXOZWmE0sLz3wjDHtOR0Y8IjkbcOIDeYcOosuZizjjCcXfKH8Nqu/ifE722ggj5rjAZA+F0d9RchNYww08rKlg0Okg+aSoiZDLDPEfC99nC9xZ+v9VbZNY8dveYfSjJX8MPqnszikf8A45v4F5/9KOOZnCladGuzyfi+w30Fz6hbuWUR1znHZjHOPRrST8F4VX1rp5Hyv9qR7nnqdbdBeyqryskuaN/ZtLik5Pwb8xl7tUJiSTVCx8R7yiaX6N6rJLKz7zAf5T/9lpcYn2aN3Gy8/wCzNQY6mM8yWn8w/rZbJ8hdO3y1V+mqfpcPU8TtChbVd5zV/LBfB4ijDL201TFG9sjiBc5dSqfEqwudY9SpeFvyRE8XH4LTx3lY8t0HGHE92XNZUZrNHT0V1TBrWjWwA+WpKzVI7UHn+iuqdwLcp4gj0OhUt0VwtGWRykkzNzcXuc+/kT4fc0NHorzsxTkztdY2bmc48B4SBc9Ss1hVQ2OECS92u7s5Rcufwa2+nlc2Gil1xmnYY3u7mH9zGfE7/wAWTifIaLM5OUOCHLPQ9VU4wrutWdkm2uucW6E6SiljaC9haCXFp0IIzEjbbThuor4nSeFgu64sOZuNPXb1TdM6WmuIZPAdXQS3kiPTiw+YU6iqmAueGlj2tdJ3ZOYEt9nI8btLy0eIAi/HddTlGHDJeBxwhVrqpRl43aeGv7B8/wBSH82B3vF052VZ4C7mSq/FT3cIYPsgN9ALfJXWBR5YG9P1V20TIrSrY2QVjrlRnuuQu5HeI34KNG/X+90SOSlknxuTse6itKkNKiy1M4xofVlVOOSkuhcD7ME0jfx5A1p9LlXOIi8Z6KlxKMGKmkPs5nU7/Js7coPnY2T9pKD/AFX7idUkNblboGNAbYbF12tPoGm3VY98s0UkLHDvSHZg4ucXPGnhJcfCBZaVshLSX/dc1/HKWGziOeVwO3meV4dRgzjIJLAuDCbhxF3l7fCARYNyBw/Meq7JX2J0ZqPrErB3yvGaYNzZgBtfIQcua2mYOHxKm4S3JM4fei1HnBJkaeuSRg/KEzSWa4Agg5gXcbOIFm+YGYG/+9pWEuzzOdwbE03/APMPc8D0ZHH71yWwhltrYuJoBLGWHiLLIGUthdG7eKRrvTNlP/yC2LCsv2liyySEfaicT1a0n9WhSpPNviZ9VG6Uvh5lJ25rRGKt/ODIOszQz9HlePh3z/Vb76TqvwMA/wAwsd6MiFx73N9y88J4eizamXpJckez2XD9Fy5tv+BxoHFC4LkLOelY/9k="/>
          <p:cNvSpPr>
            <a:spLocks noChangeAspect="1" noChangeArrowheads="1"/>
          </p:cNvSpPr>
          <p:nvPr/>
        </p:nvSpPr>
        <p:spPr bwMode="auto">
          <a:xfrm>
            <a:off x="8246952" y="2464792"/>
            <a:ext cx="141804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677" y="1138652"/>
            <a:ext cx="2391088" cy="2740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582" y="1325880"/>
            <a:ext cx="2497153" cy="25089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52577" y="3381137"/>
            <a:ext cx="3139423" cy="1830943"/>
          </a:xfrm>
          <a:prstGeom prst="rect">
            <a:avLst/>
          </a:prstGeom>
        </p:spPr>
        <p:txBody>
          <a:bodyPr wrap="square" bIns="0" anchor="b" anchorCtr="0">
            <a:normAutofit/>
          </a:bodyPr>
          <a:lstStyle/>
          <a:p>
            <a:r>
              <a:rPr lang="en-IE" dirty="0"/>
              <a:t>Born: May 31, 1989 </a:t>
            </a:r>
          </a:p>
          <a:p>
            <a:r>
              <a:rPr lang="en-IE" dirty="0"/>
              <a:t>Dortmund, Germany</a:t>
            </a:r>
          </a:p>
          <a:p>
            <a:r>
              <a:rPr lang="en-IE" dirty="0"/>
              <a:t>Height: 1.8 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52577" y="4012481"/>
            <a:ext cx="2926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Name: Marco Reus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170" y="4199773"/>
            <a:ext cx="378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Name: Thomas Muller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97180" y="4610238"/>
            <a:ext cx="103670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Born: September 13, 1989 </a:t>
            </a:r>
          </a:p>
          <a:p>
            <a:r>
              <a:rPr lang="en-US" dirty="0"/>
              <a:t>Oberbayern, Germany</a:t>
            </a:r>
          </a:p>
          <a:p>
            <a:r>
              <a:rPr lang="en-US" dirty="0"/>
              <a:t>Height: 1.86 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11980" y="4368544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/>
              <a:t>Born: March 27, 1986 </a:t>
            </a:r>
          </a:p>
          <a:p>
            <a:r>
              <a:rPr lang="en-IE" dirty="0"/>
              <a:t>Gelsenkirchen, Germany</a:t>
            </a:r>
          </a:p>
          <a:p>
            <a:r>
              <a:rPr lang="en-IE" dirty="0"/>
              <a:t>Height: 1.93 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11980" y="4012481"/>
            <a:ext cx="276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Name: Manuel Neuer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4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lgerian" panose="04020705040A02060702" pitchFamily="82" charset="0"/>
              </a:rPr>
              <a:t>Standings of the qualification</a:t>
            </a:r>
            <a:endParaRPr lang="en-US" dirty="0">
              <a:latin typeface="Algerian" panose="04020705040A02060702" pitchFamily="8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339213"/>
              </p:ext>
            </p:extLst>
          </p:nvPr>
        </p:nvGraphicFramePr>
        <p:xfrm>
          <a:off x="1190848" y="2052085"/>
          <a:ext cx="9696892" cy="4151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223">
                  <a:extLst>
                    <a:ext uri="{9D8B030D-6E8A-4147-A177-3AD203B41FA5}">
                      <a16:colId xmlns:a16="http://schemas.microsoft.com/office/drawing/2014/main" val="216163941"/>
                    </a:ext>
                  </a:extLst>
                </a:gridCol>
                <a:gridCol w="2424223">
                  <a:extLst>
                    <a:ext uri="{9D8B030D-6E8A-4147-A177-3AD203B41FA5}">
                      <a16:colId xmlns:a16="http://schemas.microsoft.com/office/drawing/2014/main" val="4244830331"/>
                    </a:ext>
                  </a:extLst>
                </a:gridCol>
                <a:gridCol w="2424223">
                  <a:extLst>
                    <a:ext uri="{9D8B030D-6E8A-4147-A177-3AD203B41FA5}">
                      <a16:colId xmlns:a16="http://schemas.microsoft.com/office/drawing/2014/main" val="165787880"/>
                    </a:ext>
                  </a:extLst>
                </a:gridCol>
                <a:gridCol w="2424223">
                  <a:extLst>
                    <a:ext uri="{9D8B030D-6E8A-4147-A177-3AD203B41FA5}">
                      <a16:colId xmlns:a16="http://schemas.microsoft.com/office/drawing/2014/main" val="75025060"/>
                    </a:ext>
                  </a:extLst>
                </a:gridCol>
              </a:tblGrid>
              <a:tr h="593142">
                <a:tc>
                  <a:txBody>
                    <a:bodyPr/>
                    <a:lstStyle/>
                    <a:p>
                      <a:r>
                        <a:rPr lang="en-IE" dirty="0"/>
                        <a:t>team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won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drew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lost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764864"/>
                  </a:ext>
                </a:extLst>
              </a:tr>
              <a:tr h="593142">
                <a:tc>
                  <a:txBody>
                    <a:bodyPr/>
                    <a:lstStyle/>
                    <a:p>
                      <a:r>
                        <a:rPr lang="en-IE" dirty="0"/>
                        <a:t>Germany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42073"/>
                  </a:ext>
                </a:extLst>
              </a:tr>
              <a:tr h="593142">
                <a:tc>
                  <a:txBody>
                    <a:bodyPr/>
                    <a:lstStyle/>
                    <a:p>
                      <a:r>
                        <a:rPr lang="en-IE" dirty="0"/>
                        <a:t>Poland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197765"/>
                  </a:ext>
                </a:extLst>
              </a:tr>
              <a:tr h="593142">
                <a:tc>
                  <a:txBody>
                    <a:bodyPr/>
                    <a:lstStyle/>
                    <a:p>
                      <a:r>
                        <a:rPr lang="en-IE" dirty="0"/>
                        <a:t>Republic of Ireland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772260"/>
                  </a:ext>
                </a:extLst>
              </a:tr>
              <a:tr h="593142">
                <a:tc>
                  <a:txBody>
                    <a:bodyPr/>
                    <a:lstStyle/>
                    <a:p>
                      <a:r>
                        <a:rPr lang="en-IE" dirty="0"/>
                        <a:t>Scotland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182556"/>
                  </a:ext>
                </a:extLst>
              </a:tr>
              <a:tr h="593142">
                <a:tc>
                  <a:txBody>
                    <a:bodyPr/>
                    <a:lstStyle/>
                    <a:p>
                      <a:r>
                        <a:rPr lang="en-IE" dirty="0"/>
                        <a:t>Georgia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573827"/>
                  </a:ext>
                </a:extLst>
              </a:tr>
              <a:tr h="593142">
                <a:tc>
                  <a:txBody>
                    <a:bodyPr/>
                    <a:lstStyle/>
                    <a:p>
                      <a:r>
                        <a:rPr lang="en-IE" dirty="0"/>
                        <a:t>Gibraltar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109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636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539" y="144885"/>
            <a:ext cx="9404723" cy="938865"/>
          </a:xfrm>
        </p:spPr>
        <p:txBody>
          <a:bodyPr/>
          <a:lstStyle/>
          <a:p>
            <a:pPr algn="ctr"/>
            <a:r>
              <a:rPr lang="en-IE" dirty="0">
                <a:latin typeface="Algerian" panose="04020705040A02060702" pitchFamily="82" charset="0"/>
              </a:rPr>
              <a:t>Starting 11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396" y="939111"/>
            <a:ext cx="8218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ST</a:t>
            </a:r>
          </a:p>
          <a:p>
            <a:pPr algn="ctr"/>
            <a:r>
              <a:rPr lang="en-IE" sz="2400" dirty="0"/>
              <a:t>Muller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26823" y="1321279"/>
            <a:ext cx="3274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LW</a:t>
            </a:r>
          </a:p>
          <a:p>
            <a:pPr algn="ctr"/>
            <a:r>
              <a:rPr lang="en-IE" sz="2400" dirty="0"/>
              <a:t>Reus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96493" y="1359694"/>
            <a:ext cx="2849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RW</a:t>
            </a:r>
          </a:p>
          <a:p>
            <a:pPr algn="ctr"/>
            <a:r>
              <a:rPr lang="en-IE" sz="2400" dirty="0"/>
              <a:t>Bellarabi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24354" y="2231623"/>
            <a:ext cx="2030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CM</a:t>
            </a:r>
          </a:p>
          <a:p>
            <a:r>
              <a:rPr lang="en-IE" sz="2400" dirty="0"/>
              <a:t>Kroos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50535" y="2190691"/>
            <a:ext cx="2594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CM</a:t>
            </a:r>
          </a:p>
          <a:p>
            <a:pPr algn="ctr"/>
            <a:r>
              <a:rPr lang="en-IE" sz="2400" dirty="0"/>
              <a:t>Gundogan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988118" y="3347598"/>
            <a:ext cx="2137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RWB</a:t>
            </a:r>
          </a:p>
          <a:p>
            <a:pPr algn="ctr"/>
            <a:r>
              <a:rPr lang="en-IE" sz="2400" dirty="0"/>
              <a:t>Ginter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59688" y="3379496"/>
            <a:ext cx="2381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LWB</a:t>
            </a:r>
          </a:p>
          <a:p>
            <a:pPr algn="ctr"/>
            <a:r>
              <a:rPr lang="en-IE" sz="2400" dirty="0"/>
              <a:t>Hector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503427" y="4210493"/>
            <a:ext cx="5656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CB                                      CB</a:t>
            </a:r>
          </a:p>
          <a:p>
            <a:r>
              <a:rPr lang="en-IE" sz="2400" dirty="0"/>
              <a:t>Boateng                        Hummels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92994" y="5220586"/>
            <a:ext cx="2477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GK</a:t>
            </a:r>
          </a:p>
          <a:p>
            <a:pPr algn="ctr"/>
            <a:r>
              <a:rPr lang="en-IE" sz="2400" dirty="0"/>
              <a:t>Neuer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400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>
                <a:latin typeface="Algerian" panose="04020705040A02060702" pitchFamily="82" charset="0"/>
              </a:rPr>
              <a:t>World Cup 2014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395" y="2339163"/>
            <a:ext cx="8729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Germany won the World Cup 2014 beating Argentina in the final. The score was 1 - 0 to Germany the goal was scored by Mario Götze.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728" y="3331104"/>
            <a:ext cx="2824272" cy="352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19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749</TotalTime>
  <Words>266</Words>
  <Application>Microsoft Office PowerPoint</Application>
  <PresentationFormat>Widescreen</PresentationFormat>
  <Paragraphs>101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Algerian</vt:lpstr>
      <vt:lpstr>Arial</vt:lpstr>
      <vt:lpstr>Arial</vt:lpstr>
      <vt:lpstr>Century Gothic</vt:lpstr>
      <vt:lpstr>Wingdings 3</vt:lpstr>
      <vt:lpstr>Ion</vt:lpstr>
      <vt:lpstr>Germany in the euros </vt:lpstr>
      <vt:lpstr>Euro History</vt:lpstr>
      <vt:lpstr>Franz Beckenbauer</vt:lpstr>
      <vt:lpstr>Franz Beckenbaur (2)</vt:lpstr>
      <vt:lpstr>Germany`s table</vt:lpstr>
      <vt:lpstr>Best German Players</vt:lpstr>
      <vt:lpstr>Standings of the qualification</vt:lpstr>
      <vt:lpstr>Starting 11</vt:lpstr>
      <vt:lpstr>World Cup 2014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Germany in the euros</dc:title>
  <dc:creator>sathish cilaveni</dc:creator>
  <cp:lastModifiedBy>sathish cilaveni</cp:lastModifiedBy>
  <cp:revision>24</cp:revision>
  <dcterms:created xsi:type="dcterms:W3CDTF">2016-06-10T15:14:23Z</dcterms:created>
  <dcterms:modified xsi:type="dcterms:W3CDTF">2016-06-27T20:20:26Z</dcterms:modified>
</cp:coreProperties>
</file>