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4"/>
  </p:notesMasterIdLst>
  <p:sldIdLst>
    <p:sldId id="262" r:id="rId2"/>
    <p:sldId id="257" r:id="rId3"/>
    <p:sldId id="263" r:id="rId4"/>
    <p:sldId id="256" r:id="rId5"/>
    <p:sldId id="264" r:id="rId6"/>
    <p:sldId id="258" r:id="rId7"/>
    <p:sldId id="261" r:id="rId8"/>
    <p:sldId id="265" r:id="rId9"/>
    <p:sldId id="260" r:id="rId10"/>
    <p:sldId id="259"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4660"/>
  </p:normalViewPr>
  <p:slideViewPr>
    <p:cSldViewPr snapToGrid="0">
      <p:cViewPr varScale="1">
        <p:scale>
          <a:sx n="71" d="100"/>
          <a:sy n="71" d="100"/>
        </p:scale>
        <p:origin x="-76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795A2-14A5-4958-B38D-F65FB5009FCC}" type="datetimeFigureOut">
              <a:rPr lang="en-IE" smtClean="0"/>
              <a:pPr/>
              <a:t>29/06/2016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8E8C2-9F81-4047-AAD6-746C1F269007}" type="slidenum">
              <a:rPr lang="en-IE" smtClean="0"/>
              <a:pPr/>
              <a:t>‹#›</a:t>
            </a:fld>
            <a:endParaRPr lang="en-IE"/>
          </a:p>
        </p:txBody>
      </p:sp>
    </p:spTree>
    <p:extLst>
      <p:ext uri="{BB962C8B-B14F-4D97-AF65-F5344CB8AC3E}">
        <p14:creationId xmlns:p14="http://schemas.microsoft.com/office/powerpoint/2010/main" xmlns="" val="82717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a:xfrm>
            <a:off x="5332412" y="5883275"/>
            <a:ext cx="4324044" cy="365125"/>
          </a:xfrm>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38613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27702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192725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2409683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382386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329645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320728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50212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170482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10951856" y="5867131"/>
            <a:ext cx="551167" cy="365125"/>
          </a:xfrm>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88926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85647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309753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7508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80395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279186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239326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22306-DB78-4D00-B73B-5FBBECC27AE0}" type="datetimeFigureOut">
              <a:rPr lang="en-IE" smtClean="0"/>
              <a:pPr/>
              <a:t>29/06/2016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313373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322306-DB78-4D00-B73B-5FBBECC27AE0}" type="datetimeFigureOut">
              <a:rPr lang="en-IE" smtClean="0"/>
              <a:pPr/>
              <a:t>29/06/2016</a:t>
            </a:fld>
            <a:endParaRPr lang="en-IE"/>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BA2702-59E5-4504-BB89-97AFA375AE3C}" type="slidenum">
              <a:rPr lang="en-IE" smtClean="0"/>
              <a:pPr/>
              <a:t>‹#›</a:t>
            </a:fld>
            <a:endParaRPr lang="en-IE"/>
          </a:p>
        </p:txBody>
      </p:sp>
    </p:spTree>
    <p:extLst>
      <p:ext uri="{BB962C8B-B14F-4D97-AF65-F5344CB8AC3E}">
        <p14:creationId xmlns:p14="http://schemas.microsoft.com/office/powerpoint/2010/main" xmlns="" val="17484286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SOCCER ANTHEM OLE OLE OLE">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flipH="1" flipV="1">
            <a:off x="10325994" y="445390"/>
            <a:ext cx="251790" cy="251790"/>
          </a:xfrm>
          <a:prstGeom prst="rect">
            <a:avLst/>
          </a:prstGeom>
        </p:spPr>
      </p:pic>
      <p:sp>
        <p:nvSpPr>
          <p:cNvPr id="2" name="Title 1"/>
          <p:cNvSpPr>
            <a:spLocks noGrp="1"/>
          </p:cNvSpPr>
          <p:nvPr>
            <p:ph type="ctrTitle"/>
          </p:nvPr>
        </p:nvSpPr>
        <p:spPr>
          <a:xfrm>
            <a:off x="240570" y="445390"/>
            <a:ext cx="11515068" cy="3702258"/>
          </a:xfrm>
        </p:spPr>
        <p:txBody>
          <a:bodyPr>
            <a:noAutofit/>
          </a:bodyPr>
          <a:lstStyle/>
          <a:p>
            <a:r>
              <a:rPr lang="en-IE" sz="13000" dirty="0">
                <a:solidFill>
                  <a:srgbClr val="92D050"/>
                </a:solidFill>
              </a:rPr>
              <a:t>Soccer</a:t>
            </a:r>
            <a:r>
              <a:rPr lang="en-IE" sz="13000" dirty="0"/>
              <a:t> </a:t>
            </a:r>
            <a:r>
              <a:rPr lang="en-IE" sz="13000" dirty="0">
                <a:solidFill>
                  <a:schemeClr val="bg1"/>
                </a:solidFill>
              </a:rPr>
              <a:t>in</a:t>
            </a:r>
            <a:r>
              <a:rPr lang="en-IE" sz="13000" dirty="0"/>
              <a:t> </a:t>
            </a:r>
            <a:r>
              <a:rPr lang="en-IE" sz="13000" dirty="0">
                <a:solidFill>
                  <a:srgbClr val="FFC000"/>
                </a:solidFill>
              </a:rPr>
              <a:t>Ireland</a:t>
            </a:r>
          </a:p>
        </p:txBody>
      </p:sp>
      <p:grpSp>
        <p:nvGrpSpPr>
          <p:cNvPr id="4" name="Group 3"/>
          <p:cNvGrpSpPr/>
          <p:nvPr/>
        </p:nvGrpSpPr>
        <p:grpSpPr>
          <a:xfrm>
            <a:off x="-404055" y="3175755"/>
            <a:ext cx="1912295" cy="5239461"/>
            <a:chOff x="-470315" y="2990225"/>
            <a:chExt cx="1912295" cy="5239461"/>
          </a:xfrm>
        </p:grpSpPr>
        <p:sp>
          <p:nvSpPr>
            <p:cNvPr id="5" name="Rectangle 4"/>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p:nvGrpSpPr>
        <p:grpSpPr>
          <a:xfrm rot="10800000">
            <a:off x="10710770" y="-1526517"/>
            <a:ext cx="1912295" cy="5239461"/>
            <a:chOff x="-470315" y="2990225"/>
            <a:chExt cx="1912295" cy="5239461"/>
          </a:xfrm>
        </p:grpSpPr>
        <p:sp>
          <p:nvSpPr>
            <p:cNvPr id="9" name="Rectangle 8"/>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 name="TextBox 2"/>
          <p:cNvSpPr txBox="1"/>
          <p:nvPr/>
        </p:nvSpPr>
        <p:spPr>
          <a:xfrm>
            <a:off x="3269146" y="3983875"/>
            <a:ext cx="6652591" cy="1200329"/>
          </a:xfrm>
          <a:prstGeom prst="rect">
            <a:avLst/>
          </a:prstGeom>
          <a:noFill/>
        </p:spPr>
        <p:txBody>
          <a:bodyPr wrap="square" rtlCol="0">
            <a:spAutoFit/>
          </a:bodyPr>
          <a:lstStyle/>
          <a:p>
            <a:r>
              <a:rPr lang="en-IE" sz="2400" dirty="0"/>
              <a:t>By Seán Corduff</a:t>
            </a:r>
          </a:p>
          <a:p>
            <a:endParaRPr lang="en-IE" sz="2400" dirty="0"/>
          </a:p>
          <a:p>
            <a:r>
              <a:rPr lang="en-IE" sz="2400" dirty="0"/>
              <a:t>Mr. Minnocks 4</a:t>
            </a:r>
            <a:r>
              <a:rPr lang="en-IE" sz="2400" baseline="30000" dirty="0"/>
              <a:t>th</a:t>
            </a:r>
            <a:r>
              <a:rPr lang="en-IE" sz="2400" dirty="0"/>
              <a:t> Class</a:t>
            </a:r>
          </a:p>
        </p:txBody>
      </p:sp>
    </p:spTree>
    <p:extLst>
      <p:ext uri="{BB962C8B-B14F-4D97-AF65-F5344CB8AC3E}">
        <p14:creationId xmlns:p14="http://schemas.microsoft.com/office/powerpoint/2010/main" xmlns="" val="26353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2851" y="1601906"/>
            <a:ext cx="10018713" cy="3588967"/>
          </a:xfrm>
        </p:spPr>
        <p:txBody>
          <a:bodyPr>
            <a:noAutofit/>
          </a:bodyPr>
          <a:lstStyle/>
          <a:p>
            <a:pPr marL="457200" indent="-457200" algn="l">
              <a:buFont typeface="Arial" panose="020B0604020202020204" pitchFamily="34" charset="0"/>
              <a:buChar char="•"/>
            </a:pPr>
            <a:r>
              <a:rPr lang="en-IE" sz="2800" dirty="0"/>
              <a:t>Ireland have played Spain 25 times. This makes Spain Irelands most played team. </a:t>
            </a:r>
            <a:br>
              <a:rPr lang="en-IE" sz="2800" dirty="0"/>
            </a:br>
            <a:r>
              <a:rPr lang="en-IE" sz="2800" dirty="0"/>
              <a:t/>
            </a:r>
            <a:br>
              <a:rPr lang="en-IE" sz="2800" dirty="0"/>
            </a:br>
            <a:r>
              <a:rPr lang="en-IE" sz="2800" dirty="0"/>
              <a:t>The most amount of goals the Irish team have scored in a single match was when they beat Malta 8-0. </a:t>
            </a:r>
            <a:br>
              <a:rPr lang="en-IE" sz="2800" dirty="0"/>
            </a:br>
            <a:r>
              <a:rPr lang="en-IE" sz="2800" dirty="0"/>
              <a:t/>
            </a:r>
            <a:br>
              <a:rPr lang="en-IE" sz="2800" dirty="0"/>
            </a:br>
            <a:r>
              <a:rPr lang="en-IE" sz="2800" dirty="0"/>
              <a:t>On the 27</a:t>
            </a:r>
            <a:r>
              <a:rPr lang="en-IE" sz="2800" baseline="30000" dirty="0"/>
              <a:t>th</a:t>
            </a:r>
            <a:r>
              <a:rPr lang="en-IE" sz="2800" dirty="0"/>
              <a:t> of May 1982 the biggest loss by the Irish football team was a 7-0 defeat the mighty Brazilians.</a:t>
            </a:r>
          </a:p>
        </p:txBody>
      </p:sp>
      <p:grpSp>
        <p:nvGrpSpPr>
          <p:cNvPr id="4" name="Group 3"/>
          <p:cNvGrpSpPr/>
          <p:nvPr/>
        </p:nvGrpSpPr>
        <p:grpSpPr>
          <a:xfrm>
            <a:off x="-404055" y="3175755"/>
            <a:ext cx="1912295" cy="5239461"/>
            <a:chOff x="-470315" y="2990225"/>
            <a:chExt cx="1912295" cy="5239461"/>
          </a:xfrm>
        </p:grpSpPr>
        <p:sp>
          <p:nvSpPr>
            <p:cNvPr id="5" name="Rectangle 4"/>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p:nvGrpSpPr>
        <p:grpSpPr>
          <a:xfrm rot="10800000">
            <a:off x="10710770" y="-1526517"/>
            <a:ext cx="1912295" cy="5239461"/>
            <a:chOff x="-470315" y="2990225"/>
            <a:chExt cx="1912295" cy="5239461"/>
          </a:xfrm>
        </p:grpSpPr>
        <p:sp>
          <p:nvSpPr>
            <p:cNvPr id="9" name="Rectangle 8"/>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2" name="TextBox 11"/>
          <p:cNvSpPr txBox="1"/>
          <p:nvPr/>
        </p:nvSpPr>
        <p:spPr>
          <a:xfrm>
            <a:off x="2071792" y="278467"/>
            <a:ext cx="6590987" cy="1323439"/>
          </a:xfrm>
          <a:prstGeom prst="rect">
            <a:avLst/>
          </a:prstGeom>
          <a:noFill/>
        </p:spPr>
        <p:txBody>
          <a:bodyPr wrap="square" rtlCol="0">
            <a:spAutoFit/>
          </a:bodyPr>
          <a:lstStyle/>
          <a:p>
            <a:r>
              <a:rPr lang="en-IE" sz="8000" dirty="0"/>
              <a:t>Did you know?</a:t>
            </a:r>
          </a:p>
        </p:txBody>
      </p:sp>
    </p:spTree>
    <p:extLst>
      <p:ext uri="{BB962C8B-B14F-4D97-AF65-F5344CB8AC3E}">
        <p14:creationId xmlns:p14="http://schemas.microsoft.com/office/powerpoint/2010/main" xmlns="" val="363455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57" y="0"/>
            <a:ext cx="10018713" cy="1752599"/>
          </a:xfrm>
        </p:spPr>
        <p:txBody>
          <a:bodyPr>
            <a:normAutofit/>
          </a:bodyPr>
          <a:lstStyle/>
          <a:p>
            <a:r>
              <a:rPr lang="en-IE" sz="7200" dirty="0"/>
              <a:t>#COYBIG</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97273" y="1758214"/>
            <a:ext cx="8180745" cy="42990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5" name="Group 4"/>
          <p:cNvGrpSpPr/>
          <p:nvPr/>
        </p:nvGrpSpPr>
        <p:grpSpPr>
          <a:xfrm>
            <a:off x="-404055" y="3175755"/>
            <a:ext cx="1912295" cy="5239461"/>
            <a:chOff x="-470315" y="2990225"/>
            <a:chExt cx="1912295" cy="5239461"/>
          </a:xfrm>
        </p:grpSpPr>
        <p:sp>
          <p:nvSpPr>
            <p:cNvPr id="6" name="Rectangle 5"/>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p:nvGrpSpPr>
        <p:grpSpPr>
          <a:xfrm rot="10800000">
            <a:off x="10710770" y="-1526517"/>
            <a:ext cx="1912295" cy="5239461"/>
            <a:chOff x="-470315" y="2990225"/>
            <a:chExt cx="1912295" cy="5239461"/>
          </a:xfrm>
        </p:grpSpPr>
        <p:sp>
          <p:nvSpPr>
            <p:cNvPr id="10" name="Rectangle 9"/>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xmlns="" val="2892340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007" y="1971261"/>
            <a:ext cx="10018713" cy="1752599"/>
          </a:xfrm>
        </p:spPr>
        <p:txBody>
          <a:bodyPr/>
          <a:lstStyle/>
          <a:p>
            <a:r>
              <a:rPr lang="en-IE" dirty="0"/>
              <a:t>Thank you for taking the time to read my project. I hope you enjoyed </a:t>
            </a:r>
          </a:p>
        </p:txBody>
      </p:sp>
      <p:grpSp>
        <p:nvGrpSpPr>
          <p:cNvPr id="4" name="Group 3"/>
          <p:cNvGrpSpPr/>
          <p:nvPr/>
        </p:nvGrpSpPr>
        <p:grpSpPr>
          <a:xfrm>
            <a:off x="-404055" y="3175755"/>
            <a:ext cx="1912295" cy="5239461"/>
            <a:chOff x="-470315" y="2990225"/>
            <a:chExt cx="1912295" cy="5239461"/>
          </a:xfrm>
        </p:grpSpPr>
        <p:sp>
          <p:nvSpPr>
            <p:cNvPr id="5" name="Rectangle 4"/>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p:nvGrpSpPr>
        <p:grpSpPr>
          <a:xfrm rot="10800000">
            <a:off x="10710770" y="-1526517"/>
            <a:ext cx="1912295" cy="5239461"/>
            <a:chOff x="-470315" y="2990225"/>
            <a:chExt cx="1912295" cy="5239461"/>
          </a:xfrm>
        </p:grpSpPr>
        <p:sp>
          <p:nvSpPr>
            <p:cNvPr id="9" name="Rectangle 8"/>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xmlns="" val="131326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404055" y="3175755"/>
            <a:ext cx="1912295" cy="5239461"/>
            <a:chOff x="-470315" y="2990225"/>
            <a:chExt cx="1912295" cy="5239461"/>
          </a:xfrm>
        </p:grpSpPr>
        <p:sp>
          <p:nvSpPr>
            <p:cNvPr id="6" name="Rectangle 5"/>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p:nvGrpSpPr>
        <p:grpSpPr>
          <a:xfrm rot="10800000">
            <a:off x="10710770" y="-1526517"/>
            <a:ext cx="1912295" cy="5239461"/>
            <a:chOff x="-470315" y="2990225"/>
            <a:chExt cx="1912295" cy="5239461"/>
          </a:xfrm>
        </p:grpSpPr>
        <p:sp>
          <p:nvSpPr>
            <p:cNvPr id="10" name="Rectangle 9"/>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4" name="TextBox 13"/>
          <p:cNvSpPr txBox="1"/>
          <p:nvPr/>
        </p:nvSpPr>
        <p:spPr>
          <a:xfrm>
            <a:off x="1997538" y="342031"/>
            <a:ext cx="8721148" cy="1323439"/>
          </a:xfrm>
          <a:prstGeom prst="rect">
            <a:avLst/>
          </a:prstGeom>
          <a:noFill/>
        </p:spPr>
        <p:txBody>
          <a:bodyPr wrap="square" rtlCol="0">
            <a:spAutoFit/>
          </a:bodyPr>
          <a:lstStyle/>
          <a:p>
            <a:r>
              <a:rPr lang="en-IE" sz="8000" dirty="0"/>
              <a:t>When did it start?</a:t>
            </a:r>
          </a:p>
        </p:txBody>
      </p:sp>
      <p:sp>
        <p:nvSpPr>
          <p:cNvPr id="15" name="TextBox 14"/>
          <p:cNvSpPr txBox="1"/>
          <p:nvPr/>
        </p:nvSpPr>
        <p:spPr>
          <a:xfrm>
            <a:off x="1868556" y="1772094"/>
            <a:ext cx="8979112" cy="4832092"/>
          </a:xfrm>
          <a:prstGeom prst="rect">
            <a:avLst/>
          </a:prstGeom>
          <a:noFill/>
        </p:spPr>
        <p:txBody>
          <a:bodyPr wrap="square" rtlCol="0">
            <a:spAutoFit/>
          </a:bodyPr>
          <a:lstStyle/>
          <a:p>
            <a:pPr algn="ctr"/>
            <a:r>
              <a:rPr lang="en-IE" sz="2800" dirty="0"/>
              <a:t>Soccer started in Ireland 222 years ago thanks to John M. McAlery. John M. McAlery was a Belfast man who went on his honeymoon and saw the sport being played in Scotland.</a:t>
            </a:r>
          </a:p>
          <a:p>
            <a:pPr algn="ctr"/>
            <a:endParaRPr lang="en-IE" sz="2800" dirty="0"/>
          </a:p>
          <a:p>
            <a:pPr algn="ctr"/>
            <a:r>
              <a:rPr lang="en-IE" sz="2800" dirty="0"/>
              <a:t> For the first 7 years it was really only popular in Northern Ireland but then spread south, especially to the cities.  There are now two football associations since the original association split up. They are called The Football Association of Ireland and The Irish Football Association. Soccer is </a:t>
            </a:r>
          </a:p>
          <a:p>
            <a:pPr algn="ctr"/>
            <a:r>
              <a:rPr lang="en-IE" sz="2800" dirty="0"/>
              <a:t>played throughout the country but particularly stronger in larger towns and cities.</a:t>
            </a:r>
          </a:p>
        </p:txBody>
      </p:sp>
    </p:spTree>
    <p:extLst>
      <p:ext uri="{BB962C8B-B14F-4D97-AF65-F5344CB8AC3E}">
        <p14:creationId xmlns:p14="http://schemas.microsoft.com/office/powerpoint/2010/main" xmlns="" val="272055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14" y="1905971"/>
            <a:ext cx="10018713" cy="4403035"/>
          </a:xfrm>
        </p:spPr>
        <p:txBody>
          <a:bodyPr>
            <a:noAutofit/>
          </a:bodyPr>
          <a:lstStyle/>
          <a:p>
            <a:r>
              <a:rPr lang="en-IE" sz="2800" dirty="0"/>
              <a:t>In Ireland we have had a large number of great soccer players, but because the size of our football league and financial resources many players have to cross the Irish Sea to make a living and show their talents. Over the years players like Johnny Giles, George Best, Liam Brady and Damien Duff have been very successful with their career.</a:t>
            </a:r>
            <a:br>
              <a:rPr lang="en-IE" sz="2800" dirty="0"/>
            </a:br>
            <a:r>
              <a:rPr lang="en-IE" sz="2800" dirty="0"/>
              <a:t/>
            </a:r>
            <a:br>
              <a:rPr lang="en-IE" sz="2800" dirty="0"/>
            </a:br>
            <a:r>
              <a:rPr lang="en-IE" sz="2800" dirty="0"/>
              <a:t>Other Irish soccer players include:</a:t>
            </a:r>
            <a:br>
              <a:rPr lang="en-IE" sz="2800" dirty="0"/>
            </a:br>
            <a:r>
              <a:rPr lang="en-IE" sz="2800" dirty="0"/>
              <a:t/>
            </a:r>
            <a:br>
              <a:rPr lang="en-IE" sz="2800" dirty="0"/>
            </a:br>
            <a:r>
              <a:rPr lang="en-IE" sz="2800" dirty="0"/>
              <a:t>Paul McGrath</a:t>
            </a:r>
            <a:br>
              <a:rPr lang="en-IE" sz="2800" dirty="0"/>
            </a:br>
            <a:r>
              <a:rPr lang="en-IE" sz="2800" dirty="0"/>
              <a:t>Niall Quinn</a:t>
            </a:r>
            <a:br>
              <a:rPr lang="en-IE" sz="2800" dirty="0"/>
            </a:br>
            <a:r>
              <a:rPr lang="en-IE" sz="2800" dirty="0"/>
              <a:t>Eamon </a:t>
            </a:r>
            <a:r>
              <a:rPr lang="en-IE" sz="2800" dirty="0" err="1"/>
              <a:t>Dunphy</a:t>
            </a:r>
            <a:endParaRPr lang="en-IE" sz="2800" dirty="0"/>
          </a:p>
        </p:txBody>
      </p:sp>
      <p:grpSp>
        <p:nvGrpSpPr>
          <p:cNvPr id="3" name="Group 2"/>
          <p:cNvGrpSpPr/>
          <p:nvPr/>
        </p:nvGrpSpPr>
        <p:grpSpPr>
          <a:xfrm>
            <a:off x="-404055" y="3175755"/>
            <a:ext cx="1912295" cy="5239461"/>
            <a:chOff x="-470315" y="2990225"/>
            <a:chExt cx="1912295" cy="5239461"/>
          </a:xfrm>
        </p:grpSpPr>
        <p:sp>
          <p:nvSpPr>
            <p:cNvPr id="4" name="Rectangle 3"/>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 name="Group 6"/>
          <p:cNvGrpSpPr/>
          <p:nvPr/>
        </p:nvGrpSpPr>
        <p:grpSpPr>
          <a:xfrm rot="10800000">
            <a:off x="10710770" y="-1526517"/>
            <a:ext cx="1912295" cy="5239461"/>
            <a:chOff x="-470315" y="2990225"/>
            <a:chExt cx="1912295" cy="5239461"/>
          </a:xfrm>
        </p:grpSpPr>
        <p:sp>
          <p:nvSpPr>
            <p:cNvPr id="8" name="Rectangle 7"/>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1" name="TextBox 10"/>
          <p:cNvSpPr txBox="1"/>
          <p:nvPr/>
        </p:nvSpPr>
        <p:spPr>
          <a:xfrm>
            <a:off x="3178542" y="279738"/>
            <a:ext cx="4653491" cy="1200329"/>
          </a:xfrm>
          <a:prstGeom prst="rect">
            <a:avLst/>
          </a:prstGeom>
          <a:noFill/>
        </p:spPr>
        <p:txBody>
          <a:bodyPr wrap="square" rtlCol="0">
            <a:spAutoFit/>
          </a:bodyPr>
          <a:lstStyle/>
          <a:p>
            <a:r>
              <a:rPr lang="en-IE" sz="7200" dirty="0"/>
              <a:t>Our Players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82609" y="3854189"/>
            <a:ext cx="3675987" cy="2812422"/>
          </a:xfrm>
          <a:prstGeom prst="rect">
            <a:avLst/>
          </a:prstGeom>
          <a:ln>
            <a:noFill/>
          </a:ln>
          <a:effectLst>
            <a:softEdge rad="112500"/>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75271" y="4932069"/>
            <a:ext cx="2187942" cy="1638668"/>
          </a:xfrm>
          <a:prstGeom prst="rect">
            <a:avLst/>
          </a:prstGeom>
          <a:ln>
            <a:noFill/>
          </a:ln>
          <a:effectLst>
            <a:softEdge rad="112500"/>
          </a:effectLst>
        </p:spPr>
      </p:pic>
    </p:spTree>
    <p:extLst>
      <p:ext uri="{BB962C8B-B14F-4D97-AF65-F5344CB8AC3E}">
        <p14:creationId xmlns:p14="http://schemas.microsoft.com/office/powerpoint/2010/main" xmlns="" val="139902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931" y="3723922"/>
            <a:ext cx="8574622" cy="904475"/>
          </a:xfrm>
        </p:spPr>
        <p:txBody>
          <a:bodyPr>
            <a:normAutofit fontScale="90000"/>
          </a:bodyPr>
          <a:lstStyle/>
          <a:p>
            <a:pPr algn="ctr"/>
            <a:r>
              <a:rPr lang="en-IE" dirty="0"/>
              <a:t>Euro 2016 </a:t>
            </a:r>
            <a:br>
              <a:rPr lang="en-IE" dirty="0"/>
            </a:br>
            <a:r>
              <a:rPr lang="en-IE" dirty="0"/>
              <a:t/>
            </a:r>
            <a:br>
              <a:rPr lang="en-IE" dirty="0"/>
            </a:br>
            <a:r>
              <a:rPr lang="en-IE" dirty="0"/>
              <a:t>Ireland</a:t>
            </a:r>
          </a:p>
        </p:txBody>
      </p:sp>
      <p:grpSp>
        <p:nvGrpSpPr>
          <p:cNvPr id="23" name="Group 22"/>
          <p:cNvGrpSpPr/>
          <p:nvPr/>
        </p:nvGrpSpPr>
        <p:grpSpPr>
          <a:xfrm>
            <a:off x="-404055" y="3175755"/>
            <a:ext cx="1912295" cy="5239461"/>
            <a:chOff x="-470315" y="2990225"/>
            <a:chExt cx="1912295" cy="5239461"/>
          </a:xfrm>
        </p:grpSpPr>
        <p:sp>
          <p:nvSpPr>
            <p:cNvPr id="18" name="Rectangle 17"/>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446" y="2027939"/>
            <a:ext cx="5082611" cy="3388407"/>
          </a:xfrm>
          <a:prstGeom prst="rect">
            <a:avLst/>
          </a:prstGeom>
        </p:spPr>
      </p:pic>
      <p:grpSp>
        <p:nvGrpSpPr>
          <p:cNvPr id="24" name="Group 23"/>
          <p:cNvGrpSpPr/>
          <p:nvPr/>
        </p:nvGrpSpPr>
        <p:grpSpPr>
          <a:xfrm rot="10800000">
            <a:off x="10710770" y="-1526517"/>
            <a:ext cx="1912295" cy="5239461"/>
            <a:chOff x="-470315" y="2990225"/>
            <a:chExt cx="1912295" cy="5239461"/>
          </a:xfrm>
        </p:grpSpPr>
        <p:sp>
          <p:nvSpPr>
            <p:cNvPr id="25" name="Rectangle 24"/>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67656" y="1770715"/>
            <a:ext cx="3883440" cy="3902857"/>
          </a:xfrm>
          <a:prstGeom prst="rect">
            <a:avLst/>
          </a:prstGeom>
        </p:spPr>
      </p:pic>
    </p:spTree>
    <p:extLst>
      <p:ext uri="{BB962C8B-B14F-4D97-AF65-F5344CB8AC3E}">
        <p14:creationId xmlns:p14="http://schemas.microsoft.com/office/powerpoint/2010/main" xmlns="" val="3872359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14" y="672547"/>
            <a:ext cx="10018713" cy="4137991"/>
          </a:xfrm>
        </p:spPr>
        <p:txBody>
          <a:bodyPr>
            <a:noAutofit/>
          </a:bodyPr>
          <a:lstStyle/>
          <a:p>
            <a:r>
              <a:rPr lang="en-IE" sz="2800" dirty="0"/>
              <a:t>Ireland are currently competing in the Euro 2016 championship. We qualified for this championships in 2015. This is the third time we have qualified for the Euro’s. This Euro 2016 championship is taking place in France. Ireland will play their matches in Paris, Lille and Bordeaux. </a:t>
            </a:r>
          </a:p>
        </p:txBody>
      </p:sp>
      <p:grpSp>
        <p:nvGrpSpPr>
          <p:cNvPr id="4" name="Group 3"/>
          <p:cNvGrpSpPr/>
          <p:nvPr/>
        </p:nvGrpSpPr>
        <p:grpSpPr>
          <a:xfrm>
            <a:off x="-404055" y="3175755"/>
            <a:ext cx="1912295" cy="5239461"/>
            <a:chOff x="-470315" y="2990225"/>
            <a:chExt cx="1912295" cy="5239461"/>
          </a:xfrm>
        </p:grpSpPr>
        <p:sp>
          <p:nvSpPr>
            <p:cNvPr id="5" name="Rectangle 4"/>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p:nvGrpSpPr>
        <p:grpSpPr>
          <a:xfrm rot="10800000">
            <a:off x="10710770" y="-1526517"/>
            <a:ext cx="1912295" cy="5239461"/>
            <a:chOff x="-470315" y="2990225"/>
            <a:chExt cx="1912295" cy="5239461"/>
          </a:xfrm>
        </p:grpSpPr>
        <p:sp>
          <p:nvSpPr>
            <p:cNvPr id="9" name="Rectangle 8"/>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2" name="TextBox 11"/>
          <p:cNvSpPr txBox="1"/>
          <p:nvPr/>
        </p:nvSpPr>
        <p:spPr>
          <a:xfrm>
            <a:off x="3441348" y="231318"/>
            <a:ext cx="4306956" cy="1200329"/>
          </a:xfrm>
          <a:prstGeom prst="rect">
            <a:avLst/>
          </a:prstGeom>
          <a:noFill/>
        </p:spPr>
        <p:txBody>
          <a:bodyPr wrap="square" rtlCol="0">
            <a:spAutoFit/>
          </a:bodyPr>
          <a:lstStyle/>
          <a:p>
            <a:r>
              <a:rPr lang="en-IE" sz="7200" dirty="0"/>
              <a:t>Euro 2016</a:t>
            </a: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77851" y="3700305"/>
            <a:ext cx="5040089" cy="2835051"/>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4662" y="3781895"/>
            <a:ext cx="3889512" cy="2588956"/>
          </a:xfrm>
          <a:prstGeom prst="rect">
            <a:avLst/>
          </a:prstGeom>
          <a:ln>
            <a:noFill/>
          </a:ln>
          <a:effectLst>
            <a:softEdge rad="112500"/>
          </a:effectLst>
        </p:spPr>
      </p:pic>
    </p:spTree>
    <p:extLst>
      <p:ext uri="{BB962C8B-B14F-4D97-AF65-F5344CB8AC3E}">
        <p14:creationId xmlns:p14="http://schemas.microsoft.com/office/powerpoint/2010/main" xmlns="" val="178767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rot="10800000">
            <a:off x="10710770" y="-1526517"/>
            <a:ext cx="1912295" cy="5239461"/>
            <a:chOff x="-470315" y="2990225"/>
            <a:chExt cx="1912295" cy="5239461"/>
          </a:xfrm>
        </p:grpSpPr>
        <p:sp>
          <p:nvSpPr>
            <p:cNvPr id="5" name="Rectangle 4"/>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p:nvGrpSpPr>
        <p:grpSpPr>
          <a:xfrm>
            <a:off x="-404055" y="3175755"/>
            <a:ext cx="1912295" cy="5239461"/>
            <a:chOff x="-470315" y="2990225"/>
            <a:chExt cx="1912295" cy="5239461"/>
          </a:xfrm>
        </p:grpSpPr>
        <p:sp>
          <p:nvSpPr>
            <p:cNvPr id="9" name="Rectangle 8"/>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 name="TextBox 1"/>
          <p:cNvSpPr txBox="1"/>
          <p:nvPr/>
        </p:nvSpPr>
        <p:spPr>
          <a:xfrm>
            <a:off x="1696280" y="1736986"/>
            <a:ext cx="8463998" cy="1815882"/>
          </a:xfrm>
          <a:prstGeom prst="rect">
            <a:avLst/>
          </a:prstGeom>
          <a:noFill/>
        </p:spPr>
        <p:txBody>
          <a:bodyPr wrap="square" rtlCol="0">
            <a:spAutoFit/>
          </a:bodyPr>
          <a:lstStyle/>
          <a:p>
            <a:pPr lvl="1" algn="ctr"/>
            <a:r>
              <a:rPr lang="en-IE" sz="2800" dirty="0"/>
              <a:t>The head coach is Martin O’Neill. The manager’s are Martin O’Neill and Roy Keane. The captain of the Irish soccer team is Robbie Keane. Our home stadium is the Aviva in Dublin.</a:t>
            </a:r>
          </a:p>
        </p:txBody>
      </p:sp>
      <p:sp>
        <p:nvSpPr>
          <p:cNvPr id="12" name="TextBox 11"/>
          <p:cNvSpPr txBox="1"/>
          <p:nvPr/>
        </p:nvSpPr>
        <p:spPr>
          <a:xfrm>
            <a:off x="1656522" y="225287"/>
            <a:ext cx="8265215" cy="1200329"/>
          </a:xfrm>
          <a:prstGeom prst="rect">
            <a:avLst/>
          </a:prstGeom>
          <a:noFill/>
        </p:spPr>
        <p:txBody>
          <a:bodyPr wrap="square" rtlCol="0">
            <a:spAutoFit/>
          </a:bodyPr>
          <a:lstStyle/>
          <a:p>
            <a:r>
              <a:rPr lang="en-IE" sz="7200" dirty="0"/>
              <a:t>2016 Management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7913" y="3537675"/>
            <a:ext cx="2332383" cy="3109844"/>
          </a:xfrm>
          <a:prstGeom prst="rect">
            <a:avLst/>
          </a:prstGeom>
          <a:ln>
            <a:noFill/>
          </a:ln>
          <a:effectLst>
            <a:softEdge rad="112500"/>
          </a:effectLst>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22565" y="3552868"/>
            <a:ext cx="5277090" cy="3094651"/>
          </a:xfrm>
          <a:prstGeom prst="rect">
            <a:avLst/>
          </a:prstGeom>
          <a:ln>
            <a:noFill/>
          </a:ln>
          <a:effectLst>
            <a:softEdge rad="112500"/>
          </a:effectLst>
        </p:spPr>
      </p:pic>
    </p:spTree>
    <p:extLst>
      <p:ext uri="{BB962C8B-B14F-4D97-AF65-F5344CB8AC3E}">
        <p14:creationId xmlns:p14="http://schemas.microsoft.com/office/powerpoint/2010/main" xmlns="" val="372692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7914" y="126161"/>
            <a:ext cx="10018713" cy="1752599"/>
          </a:xfrm>
        </p:spPr>
        <p:txBody>
          <a:bodyPr>
            <a:normAutofit/>
          </a:bodyPr>
          <a:lstStyle/>
          <a:p>
            <a:r>
              <a:rPr lang="en-IE" sz="8000" dirty="0"/>
              <a:t>The Current Squad</a:t>
            </a:r>
          </a:p>
        </p:txBody>
      </p:sp>
      <p:sp>
        <p:nvSpPr>
          <p:cNvPr id="6" name="TextBox 5"/>
          <p:cNvSpPr txBox="1"/>
          <p:nvPr/>
        </p:nvSpPr>
        <p:spPr>
          <a:xfrm>
            <a:off x="1550505" y="1878760"/>
            <a:ext cx="9117495" cy="4031873"/>
          </a:xfrm>
          <a:prstGeom prst="rect">
            <a:avLst/>
          </a:prstGeom>
          <a:noFill/>
        </p:spPr>
        <p:txBody>
          <a:bodyPr wrap="square" rtlCol="0">
            <a:spAutoFit/>
          </a:bodyPr>
          <a:lstStyle/>
          <a:p>
            <a:r>
              <a:rPr lang="en-IE" sz="2000" dirty="0"/>
              <a:t>Defender’s</a:t>
            </a:r>
          </a:p>
          <a:p>
            <a:r>
              <a:rPr lang="en-IE" sz="2000" dirty="0"/>
              <a:t>John O’Shea, Richard Keogh, Ciaran Clark and Shane Duffy chosen as the four centre-backs. Seamus Coleman, Cyrus Christie, Robbie Brady and Stephen Ward.</a:t>
            </a:r>
          </a:p>
          <a:p>
            <a:endParaRPr lang="en-IE" sz="2000" dirty="0"/>
          </a:p>
          <a:p>
            <a:r>
              <a:rPr lang="en-IE" sz="2000" dirty="0"/>
              <a:t>Upfront: Robbie Keane, Shane Long, Jon Walters and Daryl Murphy.</a:t>
            </a:r>
          </a:p>
          <a:p>
            <a:endParaRPr lang="en-IE" sz="2000" dirty="0"/>
          </a:p>
          <a:p>
            <a:r>
              <a:rPr lang="en-IE" sz="2000" dirty="0"/>
              <a:t>Goalkeepers: Shay Given, Darren Randolph, Keiren Westwood.</a:t>
            </a:r>
          </a:p>
          <a:p>
            <a:endParaRPr lang="en-IE" sz="2000" dirty="0"/>
          </a:p>
          <a:p>
            <a:r>
              <a:rPr lang="en-IE" sz="2000" dirty="0"/>
              <a:t>Midfielders:</a:t>
            </a:r>
          </a:p>
          <a:p>
            <a:r>
              <a:rPr lang="en-IE" sz="2000" dirty="0"/>
              <a:t> Aiden McGeady, James McClean, Glenn Whelan, James McCarthy, Jeff Hendrick, Wes Hoolahan, Robbie Brady, David Meyler  and Stephen Quinn.</a:t>
            </a:r>
          </a:p>
          <a:p>
            <a:endParaRPr lang="en-IE" dirty="0"/>
          </a:p>
          <a:p>
            <a:endParaRPr lang="en-IE" dirty="0"/>
          </a:p>
        </p:txBody>
      </p:sp>
      <p:grpSp>
        <p:nvGrpSpPr>
          <p:cNvPr id="31" name="Group 30"/>
          <p:cNvGrpSpPr/>
          <p:nvPr/>
        </p:nvGrpSpPr>
        <p:grpSpPr>
          <a:xfrm>
            <a:off x="-404055" y="3175755"/>
            <a:ext cx="1912295" cy="5239461"/>
            <a:chOff x="-470315" y="2990225"/>
            <a:chExt cx="1912295" cy="5239461"/>
          </a:xfrm>
        </p:grpSpPr>
        <p:sp>
          <p:nvSpPr>
            <p:cNvPr id="32" name="Rectangle 31"/>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5" name="Group 34"/>
          <p:cNvGrpSpPr/>
          <p:nvPr/>
        </p:nvGrpSpPr>
        <p:grpSpPr>
          <a:xfrm rot="10800000">
            <a:off x="10710770" y="-1526517"/>
            <a:ext cx="1912295" cy="5239461"/>
            <a:chOff x="-470315" y="2990225"/>
            <a:chExt cx="1912295" cy="5239461"/>
          </a:xfrm>
        </p:grpSpPr>
        <p:sp>
          <p:nvSpPr>
            <p:cNvPr id="36" name="Rectangle 35"/>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36"/>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xmlns="" val="132032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37732" y="0"/>
            <a:ext cx="8980227" cy="6858000"/>
          </a:xfrm>
          <a:prstGeom prst="rect">
            <a:avLst/>
          </a:prstGeom>
        </p:spPr>
      </p:pic>
    </p:spTree>
    <p:extLst>
      <p:ext uri="{BB962C8B-B14F-4D97-AF65-F5344CB8AC3E}">
        <p14:creationId xmlns:p14="http://schemas.microsoft.com/office/powerpoint/2010/main" xmlns="" val="3024900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404055" y="3175755"/>
            <a:ext cx="1912295" cy="5239461"/>
            <a:chOff x="-470315" y="2990225"/>
            <a:chExt cx="1912295" cy="5239461"/>
          </a:xfrm>
        </p:grpSpPr>
        <p:sp>
          <p:nvSpPr>
            <p:cNvPr id="5" name="Rectangle 4"/>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8" name="TextBox 7"/>
          <p:cNvSpPr txBox="1"/>
          <p:nvPr/>
        </p:nvSpPr>
        <p:spPr>
          <a:xfrm>
            <a:off x="2297273" y="179944"/>
            <a:ext cx="6810885" cy="2308324"/>
          </a:xfrm>
          <a:prstGeom prst="rect">
            <a:avLst/>
          </a:prstGeom>
          <a:noFill/>
        </p:spPr>
        <p:txBody>
          <a:bodyPr wrap="square" rtlCol="0">
            <a:spAutoFit/>
          </a:bodyPr>
          <a:lstStyle/>
          <a:p>
            <a:r>
              <a:rPr lang="en-IE" sz="7200" dirty="0"/>
              <a:t>Ireland Euro 2016 </a:t>
            </a:r>
          </a:p>
          <a:p>
            <a:r>
              <a:rPr lang="en-IE" sz="7200" dirty="0"/>
              <a:t>Fixtures/Results</a:t>
            </a:r>
          </a:p>
        </p:txBody>
      </p:sp>
      <p:grpSp>
        <p:nvGrpSpPr>
          <p:cNvPr id="9" name="Group 8"/>
          <p:cNvGrpSpPr/>
          <p:nvPr/>
        </p:nvGrpSpPr>
        <p:grpSpPr>
          <a:xfrm rot="10800000">
            <a:off x="10710770" y="-1526517"/>
            <a:ext cx="1912295" cy="5239461"/>
            <a:chOff x="-470315" y="2990225"/>
            <a:chExt cx="1912295" cy="5239461"/>
          </a:xfrm>
        </p:grpSpPr>
        <p:sp>
          <p:nvSpPr>
            <p:cNvPr id="10" name="Rectangle 9"/>
            <p:cNvSpPr/>
            <p:nvPr/>
          </p:nvSpPr>
          <p:spPr>
            <a:xfrm>
              <a:off x="-470315" y="5883452"/>
              <a:ext cx="1171969" cy="12660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rot="3000000">
              <a:off x="-1331409" y="4932835"/>
              <a:ext cx="4716000" cy="830779"/>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rot="3000000">
              <a:off x="-1960888" y="5456296"/>
              <a:ext cx="4716000" cy="83077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3" name="AutoShape 2" descr="data:image/png;base64,iVBORw0KGgoAAAANSUhEUgAAAGAAAABICAYAAAAJZ/BjAAAAIGNIUk0AAHomAACAhAAA+gAAAIDoAAB1MAAA6mAAADqYAAAXcJy6UTwAAAAEZ0FNQQAAsY58+1GTAAAAAXNSR0IArs4c6QAAAAZiS0dEAP8A/wD/oL2nkwAAAAlwSFlzAAAOxAAADsQBlSsOGwAABXNJREFUeNrtXE2IHEUUru6ucdPJZKOJAcEddt1hETJqkFURzEGjIuQmeDAXURAFL+7Fk4cQ8CCBoKvoIawXEW+CIGuEjT94DXMQsoZ1cNnBlaDoJCaz85PpmWe1sWNvnO6uqq7qqurtB71T3dNb0/2997736lV3IVRIIYUUUshOFUtGp41GYxJj/ARpzpDtDsMxagHARrfb/aZWq7W1VsDa2tqdpVLppGVZL5Pd23JmrD2ynSGGdbJSqbS0U0Cz2Tw0Go2W/7X6PMvP5D6PVavVn7RRAKGcg8QyzpPmdHDs0q+/eI3GmvNH6+rY3yBuHdnfC8/dhRyH5tKA+hzoIOR951H8O2xrjiYnO97cjDU8eMANK4Hc7yMiPAGLUAC5mLcC8Pv9Hnzw3ruj5a9WcK/X2wZ2GPS49qvPPoYmHNvfiUALKBSyvQ1tQFtL/e19AkScDuGDu62JCTQ4eqTdefF5F0rYIceqnuedIJ+vp8XOFkA9fpB9Kdh/5/Sp0Weff+EE4OdBoN9H+OzX5d1Ln3RDh19ZXV0tK1fAcDh8mnyU/PbGesNbPrvi5JX88bnvy86l3wMl7HJd96hyBZCM52bQrdfrmAQoaq43yw38gDBCzoWLo3H3rkwBPkcGjb+udSLB10IRNNeQcI7durIntLtfiyAcBnkc0Lcek68YmcoW27ct3+iAmpIgKkOhyoAYAYvKgLKOK7IB5zoXdLN6gxTAqxjpMUJT/diqwI8HXBT97DAPiArC2QZlMMplcJbaTucJPGAxBmBIPl80U2JVwLNmSHmkH6VZUDL4tNxvdozAWf8gHQ35+2kr5VAoQAwNCbZ+Kv4HtvKFaVkQmyfoY/0yxiq2CrcTA35K6y8oSJZlAftpoC6Qa1cLunEsKQhnBFgG5XSswu1oAzI7+JQBWxPrN5CCOAdqPNYLBpYiWLKg9OBzAgTsIMus1GpFQdHfAb8yhHhXziko/nsQ4wnAYP0ZzmUrzYKSz08JPvDUk7J1EiUURAe8SPAZFJPxkxw4K1D5SxTAbopxfYCA4J0nCmILvinBT+pLwXNMyigo9iYB+MBPk9vHfidvfIC1AZ0pE5Jg/Rnl/VpSkJCpyMQZNbrAm6X1a5wFpQGen/f/d11gmAeIy4IopySZR80pHg4zpRoqNgsSCT7jiBfkg69vFpQx+Fnl/EoVACIqj5LGCiqoxywK4i7UcYAfRz07KwsSbPWs4JsYhNNNNd6CBNOgjHUqkwJ8U0sRaUaR7AMyvskWZvAlzhsbkAWlLE8gYPvNDHhfmQLYvCMt8JTgMwVdA4KwGAoaNxJO+3KefuArpyA6hYl4K5IR/AxFu1rQf+DwgEIBPk22EzujtmMpSLDV84CfNwoSM/HBOVDjAd/EpyLkzS6lGKhpAr5hAzEBwGsGvkEUBGIUohn4UrKg7F62ED2BT5kxgX6rpdxcxmtv2RXkFZAAsCLwiQxv37cVOnpZBw/YCBoPzc97rH1KfzdAIPj+X69279h7V+YBpVLpnGVZ/6wHeei+w/jJx48Mx9FS1JYMOq830NAHMA3Uuo/Ot9FMJVgx67rned8qV8DU1NSfBMiPg/23T522fCXwxoNkCmIEntbq42iHbNcefrDtvfGaG7rOpbm5uau6BOE3yfYM2e7eU95rv//hGXTxwg/e+Xodt7d6zBTUGlSQA5aAulDoPzGgwXGPuRwC7q4+Olzz7Oo94SUqNwaDwQkRwAlbunh9ff0BQkVf+kpA+ZambdvHpqenfxTRmbA1PhcXF39bWFj4lDT3E0XcjxS9BC5RBmT7iPD+8dnZ2aaoTqUsX7+5uXmAuOhT6MZC3q7hwHf85esdx1khVn8ZFVJIIYUUUogg+Rv71CDB1UvWlwAAAABJRU5ErkJggg=="/>
          <p:cNvSpPr>
            <a:spLocks noChangeAspect="1" noChangeArrowheads="1"/>
          </p:cNvSpPr>
          <p:nvPr/>
        </p:nvSpPr>
        <p:spPr bwMode="auto">
          <a:xfrm>
            <a:off x="155575" y="-144463"/>
            <a:ext cx="3144216" cy="31442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6" name="TextBox 15"/>
          <p:cNvSpPr txBox="1"/>
          <p:nvPr/>
        </p:nvSpPr>
        <p:spPr>
          <a:xfrm>
            <a:off x="3700645" y="2640630"/>
            <a:ext cx="4004135" cy="646331"/>
          </a:xfrm>
          <a:prstGeom prst="rect">
            <a:avLst/>
          </a:prstGeom>
          <a:noFill/>
        </p:spPr>
        <p:txBody>
          <a:bodyPr wrap="square" rtlCol="0">
            <a:spAutoFit/>
          </a:bodyPr>
          <a:lstStyle/>
          <a:p>
            <a:r>
              <a:rPr lang="en-IE" sz="3600" dirty="0"/>
              <a:t>Ireland 1-1 Sweden</a:t>
            </a:r>
          </a:p>
        </p:txBody>
      </p:sp>
      <p:sp>
        <p:nvSpPr>
          <p:cNvPr id="19" name="TextBox 18"/>
          <p:cNvSpPr txBox="1"/>
          <p:nvPr/>
        </p:nvSpPr>
        <p:spPr>
          <a:xfrm>
            <a:off x="3556231" y="3540518"/>
            <a:ext cx="5903110" cy="646331"/>
          </a:xfrm>
          <a:prstGeom prst="rect">
            <a:avLst/>
          </a:prstGeom>
          <a:noFill/>
        </p:spPr>
        <p:txBody>
          <a:bodyPr wrap="square" rtlCol="0">
            <a:spAutoFit/>
          </a:bodyPr>
          <a:lstStyle/>
          <a:p>
            <a:r>
              <a:rPr lang="en-IE" sz="3600" dirty="0"/>
              <a:t>Ireland </a:t>
            </a:r>
            <a:r>
              <a:rPr lang="en-IE" sz="3600" dirty="0" smtClean="0"/>
              <a:t>0</a:t>
            </a:r>
            <a:r>
              <a:rPr lang="en-IE" sz="3600" dirty="0" smtClean="0"/>
              <a:t>-3 </a:t>
            </a:r>
            <a:r>
              <a:rPr lang="en-IE" sz="3600" dirty="0"/>
              <a:t>Belgium</a:t>
            </a:r>
          </a:p>
        </p:txBody>
      </p:sp>
      <p:sp>
        <p:nvSpPr>
          <p:cNvPr id="21" name="TextBox 20"/>
          <p:cNvSpPr txBox="1"/>
          <p:nvPr/>
        </p:nvSpPr>
        <p:spPr>
          <a:xfrm>
            <a:off x="3556231" y="4566661"/>
            <a:ext cx="4951665" cy="646331"/>
          </a:xfrm>
          <a:prstGeom prst="rect">
            <a:avLst/>
          </a:prstGeom>
          <a:noFill/>
        </p:spPr>
        <p:txBody>
          <a:bodyPr wrap="square" rtlCol="0">
            <a:spAutoFit/>
          </a:bodyPr>
          <a:lstStyle/>
          <a:p>
            <a:r>
              <a:rPr lang="en-IE" sz="3600" dirty="0"/>
              <a:t>Ireland 1-0 Italy</a:t>
            </a:r>
          </a:p>
        </p:txBody>
      </p:sp>
      <p:pic>
        <p:nvPicPr>
          <p:cNvPr id="22" name="Picture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08790" y="2632112"/>
            <a:ext cx="849763" cy="637323"/>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2649" y="2632235"/>
            <a:ext cx="849601" cy="63720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02080" y="3551932"/>
            <a:ext cx="849601" cy="63720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1044" y="4601899"/>
            <a:ext cx="849601" cy="63720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08790" y="4575792"/>
            <a:ext cx="863368" cy="63720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08953" y="3535952"/>
            <a:ext cx="849600" cy="637200"/>
          </a:xfrm>
          <a:prstGeom prst="rect">
            <a:avLst/>
          </a:prstGeom>
        </p:spPr>
      </p:pic>
    </p:spTree>
    <p:extLst>
      <p:ext uri="{BB962C8B-B14F-4D97-AF65-F5344CB8AC3E}">
        <p14:creationId xmlns:p14="http://schemas.microsoft.com/office/powerpoint/2010/main" xmlns="" val="3260413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TotalTime>
  <Words>416</Words>
  <Application>Microsoft Office PowerPoint</Application>
  <PresentationFormat>Custom</PresentationFormat>
  <Paragraphs>35</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Parallax</vt:lpstr>
      <vt:lpstr>Soccer in Ireland</vt:lpstr>
      <vt:lpstr>Slide 2</vt:lpstr>
      <vt:lpstr>In Ireland we have had a large number of great soccer players, but because the size of our football league and financial resources many players have to cross the Irish Sea to make a living and show their talents. Over the years players like Johnny Giles, George Best, Liam Brady and Damien Duff have been very successful with their career.  Other Irish soccer players include:  Paul McGrath Niall Quinn Eamon Dunphy</vt:lpstr>
      <vt:lpstr>Euro 2016   Ireland</vt:lpstr>
      <vt:lpstr>Ireland are currently competing in the Euro 2016 championship. We qualified for this championships in 2015. This is the third time we have qualified for the Euro’s. This Euro 2016 championship is taking place in France. Ireland will play their matches in Paris, Lille and Bordeaux. </vt:lpstr>
      <vt:lpstr>Slide 6</vt:lpstr>
      <vt:lpstr>The Current Squad</vt:lpstr>
      <vt:lpstr>Slide 8</vt:lpstr>
      <vt:lpstr>Slide 9</vt:lpstr>
      <vt:lpstr>Ireland have played Spain 25 times. This makes Spain Irelands most played team.   The most amount of goals the Irish team have scored in a single match was when they beat Malta 8-0.   On the 27th of May 1982 the biggest loss by the Irish football team was a 7-0 defeat the mighty Brazilians.</vt:lpstr>
      <vt:lpstr>#COYBIG</vt:lpstr>
      <vt:lpstr>Thank you for taking the time to read my project. I hope you enjoyed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 2016   Ireland</dc:title>
  <dc:creator>Sean Corduff</dc:creator>
  <cp:lastModifiedBy>paulmescal</cp:lastModifiedBy>
  <cp:revision>41</cp:revision>
  <dcterms:created xsi:type="dcterms:W3CDTF">2016-06-13T14:28:09Z</dcterms:created>
  <dcterms:modified xsi:type="dcterms:W3CDTF">2016-06-29T08:56:04Z</dcterms:modified>
</cp:coreProperties>
</file>