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9" r:id="rId2"/>
    <p:sldId id="260" r:id="rId3"/>
    <p:sldId id="263" r:id="rId4"/>
    <p:sldId id="262" r:id="rId5"/>
    <p:sldId id="267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chance of win</c:v>
                </c:pt>
                <c:pt idx="1">
                  <c:v>chance of draw</c:v>
                </c:pt>
                <c:pt idx="2">
                  <c:v>chance of loseing</c:v>
                </c:pt>
                <c:pt idx="3">
                  <c:v>chance of winning uefa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7.5</c:v>
                </c:pt>
                <c:pt idx="2">
                  <c:v>5.5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chance of win</c:v>
                </c:pt>
                <c:pt idx="1">
                  <c:v>chance of draw</c:v>
                </c:pt>
                <c:pt idx="2">
                  <c:v>chance of loseing</c:v>
                </c:pt>
                <c:pt idx="3">
                  <c:v>chance of winning uefa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chance of win</c:v>
                </c:pt>
                <c:pt idx="1">
                  <c:v>chance of draw</c:v>
                </c:pt>
                <c:pt idx="2">
                  <c:v>chance of loseing</c:v>
                </c:pt>
                <c:pt idx="3">
                  <c:v>chance of winning uefa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651576"/>
        <c:axId val="213651960"/>
        <c:axId val="0"/>
      </c:bar3DChart>
      <c:catAx>
        <c:axId val="21365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51960"/>
        <c:crosses val="autoZero"/>
        <c:auto val="1"/>
        <c:lblAlgn val="ctr"/>
        <c:lblOffset val="100"/>
        <c:noMultiLvlLbl val="0"/>
      </c:catAx>
      <c:valAx>
        <c:axId val="21365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5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0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95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3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0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3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22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4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3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3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5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0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2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4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A08C-F054-4FDE-9861-3325A6BDF4BB}" type="datetimeFigureOut">
              <a:rPr lang="en-GB" smtClean="0"/>
              <a:t>26/06/2016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5A3D-9BF0-4005-A320-B6C8D0BF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4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lgerian" panose="04020705040A02060702" pitchFamily="82" charset="0"/>
              </a:rPr>
              <a:t>Football in Germany</a:t>
            </a:r>
            <a:endParaRPr lang="en-GB" sz="44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25" y="1707519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effectLst/>
              </a:rPr>
              <a:t>you enjoy Today </a:t>
            </a:r>
            <a:r>
              <a:rPr lang="en-GB" sz="2800" dirty="0">
                <a:effectLst/>
              </a:rPr>
              <a:t>I will be showing you my project about football in Germany I hope y </a:t>
            </a:r>
            <a:r>
              <a:rPr lang="en-GB" sz="2800" dirty="0" smtClean="0">
                <a:effectLst/>
              </a:rPr>
              <a:t>my project </a:t>
            </a:r>
            <a:endParaRPr lang="en-GB" sz="28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59" y="3206838"/>
            <a:ext cx="3257146" cy="32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33" y="1935921"/>
            <a:ext cx="10353762" cy="414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Here are 5 facts about football in Germany</a:t>
            </a:r>
          </a:p>
          <a:p>
            <a:pPr marL="0" indent="0">
              <a:buNone/>
            </a:pPr>
            <a:r>
              <a:rPr lang="en-GB" sz="2400" dirty="0" smtClean="0"/>
              <a:t>1 Germany has won 4 world cups</a:t>
            </a:r>
          </a:p>
          <a:p>
            <a:pPr marL="0" indent="0">
              <a:buNone/>
            </a:pPr>
            <a:r>
              <a:rPr lang="en-GB" sz="2400" dirty="0" smtClean="0"/>
              <a:t>2 Germany has been runner up three time in the European championship</a:t>
            </a:r>
          </a:p>
          <a:p>
            <a:pPr marL="0" indent="0">
              <a:buNone/>
            </a:pPr>
            <a:r>
              <a:rPr lang="en-GB" sz="2400" dirty="0" smtClean="0"/>
              <a:t>3 There are183 clubs in Germany                                                                         4 Germany is the only nation that won the men's and women's world cup</a:t>
            </a:r>
          </a:p>
          <a:p>
            <a:pPr marL="0" indent="0">
              <a:buNone/>
            </a:pPr>
            <a:r>
              <a:rPr lang="en-GB" sz="2400" dirty="0" smtClean="0"/>
              <a:t>5 Germanys has the highest elo rating with a record of 2200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6" y="427963"/>
            <a:ext cx="1401721" cy="24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Bets wins from Germany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89247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2014 world cup semi finals Germany beat brazil with a 7-1 win</a:t>
            </a:r>
          </a:p>
          <a:p>
            <a:pPr marL="0" indent="0">
              <a:buNone/>
            </a:pPr>
            <a:r>
              <a:rPr lang="en-GB" sz="2400" dirty="0" smtClean="0"/>
              <a:t>In 1908 Germany play Switzerland in there first international and beat them 5-3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13" y="3468378"/>
            <a:ext cx="3455187" cy="21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Germanys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1 Manuel Neuer                    13 Thomas Muller</a:t>
            </a:r>
          </a:p>
          <a:p>
            <a:r>
              <a:rPr lang="en-GB" sz="2800" dirty="0" smtClean="0"/>
              <a:t>2 Shkodran Mustufi               17 Jerome Boateng</a:t>
            </a:r>
          </a:p>
          <a:p>
            <a:r>
              <a:rPr lang="en-GB" sz="2800" dirty="0" smtClean="0"/>
              <a:t>3 Jonas Hector                        18 </a:t>
            </a:r>
            <a:r>
              <a:rPr lang="en-GB" sz="2800" dirty="0"/>
              <a:t>T</a:t>
            </a:r>
            <a:r>
              <a:rPr lang="en-GB" sz="2800" dirty="0" smtClean="0"/>
              <a:t>oni </a:t>
            </a:r>
            <a:r>
              <a:rPr lang="en-GB" sz="2800" dirty="0"/>
              <a:t>k</a:t>
            </a:r>
            <a:r>
              <a:rPr lang="en-GB" sz="2800" dirty="0" smtClean="0"/>
              <a:t>roos</a:t>
            </a:r>
          </a:p>
          <a:p>
            <a:r>
              <a:rPr lang="en-GB" sz="2800" dirty="0" smtClean="0"/>
              <a:t>4 Benedikt Howedes             19 Mario gotze</a:t>
            </a:r>
          </a:p>
          <a:p>
            <a:r>
              <a:rPr lang="en-GB" sz="2800" dirty="0" smtClean="0"/>
              <a:t>6 Sami Khedira                       7 swinstiger</a:t>
            </a:r>
          </a:p>
          <a:p>
            <a:r>
              <a:rPr lang="en-GB" sz="2800" dirty="0" smtClean="0"/>
              <a:t>8 Mesut ozil                              coach Joachim low</a:t>
            </a:r>
          </a:p>
          <a:p>
            <a:r>
              <a:rPr lang="en-GB" sz="2800" dirty="0" smtClean="0"/>
              <a:t>11 Julian Draxaler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4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colours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Germanys team colours are whit shirt and black shorts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362" y="3290081"/>
            <a:ext cx="3429000" cy="29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chances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172400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0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reading my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Thank you for your time</a:t>
            </a:r>
          </a:p>
          <a:p>
            <a:r>
              <a:rPr lang="en-GB" sz="2800" dirty="0" smtClean="0"/>
              <a:t>By temi alao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96064"/>
            <a:ext cx="5042682" cy="41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215</TotalTime>
  <Words>180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Bookman Old Style</vt:lpstr>
      <vt:lpstr>Rockwell</vt:lpstr>
      <vt:lpstr>Damask</vt:lpstr>
      <vt:lpstr>Football in Germany</vt:lpstr>
      <vt:lpstr> facts</vt:lpstr>
      <vt:lpstr>Bets wins from Germany</vt:lpstr>
      <vt:lpstr> Germanys team</vt:lpstr>
      <vt:lpstr>Team colours</vt:lpstr>
      <vt:lpstr>chances</vt:lpstr>
      <vt:lpstr>Thank you for reading my project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in Germany</dc:title>
  <dc:creator>funmi and Temi</dc:creator>
  <cp:lastModifiedBy>funmi and Temi</cp:lastModifiedBy>
  <cp:revision>25</cp:revision>
  <dcterms:created xsi:type="dcterms:W3CDTF">2016-06-09T19:48:06Z</dcterms:created>
  <dcterms:modified xsi:type="dcterms:W3CDTF">2016-06-26T17:17:20Z</dcterms:modified>
</cp:coreProperties>
</file>