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C3EE-7606-47D2-8386-E831D4A9E615}" type="datetimeFigureOut">
              <a:rPr lang="en-IE" smtClean="0"/>
              <a:t>20/01/2021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8B98-2215-4269-BB06-CA25CCE4E0C5}" type="slidenum">
              <a:rPr lang="en-IE" smtClean="0"/>
              <a:t>‹#›</a:t>
            </a:fld>
            <a:endParaRPr lang="en-IE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82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C3EE-7606-47D2-8386-E831D4A9E615}" type="datetimeFigureOut">
              <a:rPr lang="en-IE" smtClean="0"/>
              <a:t>20/01/2021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8B98-2215-4269-BB06-CA25CCE4E0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3651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C3EE-7606-47D2-8386-E831D4A9E615}" type="datetimeFigureOut">
              <a:rPr lang="en-IE" smtClean="0"/>
              <a:t>20/01/2021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8B98-2215-4269-BB06-CA25CCE4E0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2184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C3EE-7606-47D2-8386-E831D4A9E615}" type="datetimeFigureOut">
              <a:rPr lang="en-IE" smtClean="0"/>
              <a:t>20/01/2021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8B98-2215-4269-BB06-CA25CCE4E0C5}" type="slidenum">
              <a:rPr lang="en-IE" smtClean="0"/>
              <a:t>‹#›</a:t>
            </a:fld>
            <a:endParaRPr lang="en-IE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7481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C3EE-7606-47D2-8386-E831D4A9E615}" type="datetimeFigureOut">
              <a:rPr lang="en-IE" smtClean="0"/>
              <a:t>20/01/2021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8B98-2215-4269-BB06-CA25CCE4E0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20156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C3EE-7606-47D2-8386-E831D4A9E615}" type="datetimeFigureOut">
              <a:rPr lang="en-IE" smtClean="0"/>
              <a:t>20/01/2021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8B98-2215-4269-BB06-CA25CCE4E0C5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4863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C3EE-7606-47D2-8386-E831D4A9E615}" type="datetimeFigureOut">
              <a:rPr lang="en-IE" smtClean="0"/>
              <a:t>20/01/2021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8B98-2215-4269-BB06-CA25CCE4E0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55703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C3EE-7606-47D2-8386-E831D4A9E615}" type="datetimeFigureOut">
              <a:rPr lang="en-IE" smtClean="0"/>
              <a:t>20/01/2021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8B98-2215-4269-BB06-CA25CCE4E0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490236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C3EE-7606-47D2-8386-E831D4A9E615}" type="datetimeFigureOut">
              <a:rPr lang="en-IE" smtClean="0"/>
              <a:t>20/01/2021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8B98-2215-4269-BB06-CA25CCE4E0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5437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C3EE-7606-47D2-8386-E831D4A9E615}" type="datetimeFigureOut">
              <a:rPr lang="en-IE" smtClean="0"/>
              <a:t>20/01/2021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8B98-2215-4269-BB06-CA25CCE4E0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7146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C3EE-7606-47D2-8386-E831D4A9E615}" type="datetimeFigureOut">
              <a:rPr lang="en-IE" smtClean="0"/>
              <a:t>20/01/2021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8B98-2215-4269-BB06-CA25CCE4E0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038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C3EE-7606-47D2-8386-E831D4A9E615}" type="datetimeFigureOut">
              <a:rPr lang="en-IE" smtClean="0"/>
              <a:t>20/01/2021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8B98-2215-4269-BB06-CA25CCE4E0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5002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C3EE-7606-47D2-8386-E831D4A9E615}" type="datetimeFigureOut">
              <a:rPr lang="en-IE" smtClean="0"/>
              <a:t>20/01/2021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8B98-2215-4269-BB06-CA25CCE4E0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4698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C3EE-7606-47D2-8386-E831D4A9E615}" type="datetimeFigureOut">
              <a:rPr lang="en-IE" smtClean="0"/>
              <a:t>20/01/2021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8B98-2215-4269-BB06-CA25CCE4E0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85132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C3EE-7606-47D2-8386-E831D4A9E615}" type="datetimeFigureOut">
              <a:rPr lang="en-IE" smtClean="0"/>
              <a:t>20/01/2021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8B98-2215-4269-BB06-CA25CCE4E0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4904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C3EE-7606-47D2-8386-E831D4A9E615}" type="datetimeFigureOut">
              <a:rPr lang="en-IE" smtClean="0"/>
              <a:t>20/01/2021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8B98-2215-4269-BB06-CA25CCE4E0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900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C3EE-7606-47D2-8386-E831D4A9E615}" type="datetimeFigureOut">
              <a:rPr lang="en-IE" smtClean="0"/>
              <a:t>20/01/2021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18B98-2215-4269-BB06-CA25CCE4E0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863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35DC3EE-7606-47D2-8386-E831D4A9E615}" type="datetimeFigureOut">
              <a:rPr lang="en-IE" smtClean="0"/>
              <a:t>20/01/2021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F918B98-2215-4269-BB06-CA25CCE4E0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55387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6042" y="1171977"/>
            <a:ext cx="5974166" cy="1764406"/>
          </a:xfrm>
        </p:spPr>
        <p:txBody>
          <a:bodyPr>
            <a:normAutofit/>
          </a:bodyPr>
          <a:lstStyle/>
          <a:p>
            <a:r>
              <a:rPr lang="en-IE" sz="5400" dirty="0" smtClean="0">
                <a:latin typeface="Algerian" panose="04020705040A02060702" pitchFamily="82" charset="0"/>
              </a:rPr>
              <a:t>The </a:t>
            </a:r>
            <a:r>
              <a:rPr lang="en-IE" sz="5400" dirty="0" err="1" smtClean="0">
                <a:latin typeface="Algerian" panose="04020705040A02060702" pitchFamily="82" charset="0"/>
              </a:rPr>
              <a:t>irish</a:t>
            </a:r>
            <a:r>
              <a:rPr lang="en-IE" sz="5400" dirty="0" smtClean="0">
                <a:latin typeface="Algerian" panose="04020705040A02060702" pitchFamily="82" charset="0"/>
              </a:rPr>
              <a:t> Famine</a:t>
            </a:r>
            <a:endParaRPr lang="en-IE" sz="54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06583" y="4494727"/>
            <a:ext cx="3095738" cy="489397"/>
          </a:xfrm>
        </p:spPr>
        <p:txBody>
          <a:bodyPr>
            <a:noAutofit/>
          </a:bodyPr>
          <a:lstStyle/>
          <a:p>
            <a:r>
              <a:rPr lang="en-IE" sz="2800" dirty="0" smtClean="0">
                <a:solidFill>
                  <a:schemeClr val="accent1">
                    <a:lumMod val="50000"/>
                  </a:schemeClr>
                </a:solidFill>
                <a:latin typeface="Alfredo" pitchFamily="2" charset="0"/>
              </a:rPr>
              <a:t>By Fionn Vennard</a:t>
            </a:r>
            <a:r>
              <a:rPr lang="en-IE" sz="2800" dirty="0" smtClean="0">
                <a:latin typeface="Alfredo" pitchFamily="2" charset="0"/>
              </a:rPr>
              <a:t>.</a:t>
            </a:r>
            <a:endParaRPr lang="en-IE" sz="2800" dirty="0">
              <a:latin typeface="Alfred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701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78817" y="1184857"/>
            <a:ext cx="1996226" cy="1184856"/>
          </a:xfrm>
        </p:spPr>
        <p:txBody>
          <a:bodyPr>
            <a:normAutofit/>
          </a:bodyPr>
          <a:lstStyle/>
          <a:p>
            <a:r>
              <a:rPr lang="en-IE" sz="5400" dirty="0" smtClean="0">
                <a:latin typeface="18thCentury" pitchFamily="2" charset="0"/>
              </a:rPr>
              <a:t>Facts</a:t>
            </a:r>
            <a:endParaRPr lang="en-IE" sz="5400" dirty="0">
              <a:latin typeface="18thCentury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43955" y="3509018"/>
            <a:ext cx="6400800" cy="1947333"/>
          </a:xfrm>
        </p:spPr>
        <p:txBody>
          <a:bodyPr>
            <a:normAutofit/>
          </a:bodyPr>
          <a:lstStyle/>
          <a:p>
            <a:r>
              <a:rPr lang="en-IE" sz="3200" dirty="0" smtClean="0">
                <a:latin typeface="Arial Black" panose="020B0A04020102020204" pitchFamily="34" charset="0"/>
              </a:rPr>
              <a:t>Matters could have been handled </a:t>
            </a:r>
            <a:r>
              <a:rPr lang="en-IE" sz="3200" dirty="0" smtClean="0">
                <a:latin typeface="Arial Black" panose="020B0A04020102020204" pitchFamily="34" charset="0"/>
              </a:rPr>
              <a:t>better if </a:t>
            </a:r>
            <a:r>
              <a:rPr lang="en-IE" sz="3200" dirty="0" smtClean="0">
                <a:latin typeface="Arial Black" panose="020B0A04020102020204" pitchFamily="34" charset="0"/>
              </a:rPr>
              <a:t>the British </a:t>
            </a:r>
            <a:r>
              <a:rPr lang="en-IE" sz="3200" dirty="0" smtClean="0">
                <a:latin typeface="Arial Black" panose="020B0A04020102020204" pitchFamily="34" charset="0"/>
              </a:rPr>
              <a:t>had closed </a:t>
            </a:r>
            <a:r>
              <a:rPr lang="en-IE" sz="3200" dirty="0" smtClean="0">
                <a:latin typeface="Arial Black" panose="020B0A04020102020204" pitchFamily="34" charset="0"/>
              </a:rPr>
              <a:t>the ports.</a:t>
            </a:r>
            <a:endParaRPr lang="en-IE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095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973" y="773320"/>
            <a:ext cx="10005253" cy="1210615"/>
          </a:xfrm>
        </p:spPr>
        <p:txBody>
          <a:bodyPr>
            <a:normAutofit/>
          </a:bodyPr>
          <a:lstStyle/>
          <a:p>
            <a:r>
              <a:rPr lang="en-IE" sz="5400" dirty="0" smtClean="0">
                <a:latin typeface="18thCentury" pitchFamily="2" charset="0"/>
              </a:rPr>
              <a:t>Pictures during the </a:t>
            </a:r>
            <a:r>
              <a:rPr lang="en-IE" sz="5400" dirty="0" err="1" smtClean="0">
                <a:latin typeface="18thCentury" pitchFamily="2" charset="0"/>
              </a:rPr>
              <a:t>irish</a:t>
            </a:r>
            <a:r>
              <a:rPr lang="en-IE" sz="5400" dirty="0" smtClean="0">
                <a:latin typeface="18thCentury" pitchFamily="2" charset="0"/>
              </a:rPr>
              <a:t> famine</a:t>
            </a:r>
            <a:endParaRPr lang="en-IE" sz="5400" dirty="0">
              <a:latin typeface="18thCentury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4978" y="1983935"/>
            <a:ext cx="7293078" cy="463051"/>
          </a:xfrm>
        </p:spPr>
        <p:txBody>
          <a:bodyPr/>
          <a:lstStyle/>
          <a:p>
            <a:r>
              <a:rPr lang="en-IE" dirty="0" smtClean="0">
                <a:latin typeface="Arial Black" panose="020B0A04020102020204" pitchFamily="34" charset="0"/>
              </a:rPr>
              <a:t>These are some people during the Irish famine</a:t>
            </a:r>
            <a:endParaRPr lang="en-IE" dirty="0"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1583" y="2446986"/>
            <a:ext cx="8045390" cy="428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88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6032" y="798490"/>
            <a:ext cx="10082526" cy="991673"/>
          </a:xfrm>
        </p:spPr>
        <p:txBody>
          <a:bodyPr>
            <a:normAutofit/>
          </a:bodyPr>
          <a:lstStyle/>
          <a:p>
            <a:r>
              <a:rPr lang="en-IE" sz="5400" dirty="0" smtClean="0">
                <a:latin typeface="18thCentury" pitchFamily="2" charset="0"/>
              </a:rPr>
              <a:t>Pictures during the </a:t>
            </a:r>
            <a:r>
              <a:rPr lang="en-IE" sz="5400" dirty="0" err="1" smtClean="0">
                <a:latin typeface="18thCentury" pitchFamily="2" charset="0"/>
              </a:rPr>
              <a:t>irish</a:t>
            </a:r>
            <a:r>
              <a:rPr lang="en-IE" sz="5400" dirty="0" smtClean="0">
                <a:latin typeface="18thCentury" pitchFamily="2" charset="0"/>
              </a:rPr>
              <a:t> famine</a:t>
            </a:r>
            <a:endParaRPr lang="en-IE" sz="5400" dirty="0">
              <a:latin typeface="18thCentury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793" y="2653882"/>
            <a:ext cx="8558150" cy="377267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3908" y="1976430"/>
            <a:ext cx="7909640" cy="1947333"/>
          </a:xfrm>
        </p:spPr>
        <p:txBody>
          <a:bodyPr/>
          <a:lstStyle/>
          <a:p>
            <a:r>
              <a:rPr lang="en-IE" dirty="0" smtClean="0">
                <a:latin typeface="Arial Black" panose="020B0A04020102020204" pitchFamily="34" charset="0"/>
              </a:rPr>
              <a:t>This is a picture of a village during the Irish famine</a:t>
            </a:r>
            <a:endParaRPr lang="en-IE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310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9220" y="1107583"/>
            <a:ext cx="8846154" cy="978794"/>
          </a:xfrm>
        </p:spPr>
        <p:txBody>
          <a:bodyPr>
            <a:normAutofit/>
          </a:bodyPr>
          <a:lstStyle/>
          <a:p>
            <a:r>
              <a:rPr lang="en-IE" sz="5400" dirty="0" smtClean="0">
                <a:latin typeface="18thCentury" pitchFamily="2" charset="0"/>
              </a:rPr>
              <a:t>How the famine stared</a:t>
            </a:r>
            <a:endParaRPr lang="en-IE" sz="5400" dirty="0">
              <a:latin typeface="18thCentury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5435" y="2717442"/>
            <a:ext cx="6400800" cy="3734873"/>
          </a:xfrm>
        </p:spPr>
        <p:txBody>
          <a:bodyPr>
            <a:normAutofit lnSpcReduction="10000"/>
          </a:bodyPr>
          <a:lstStyle/>
          <a:p>
            <a:r>
              <a:rPr lang="en-IE" sz="3200" dirty="0" smtClean="0">
                <a:latin typeface="Arial Black" panose="020B0A04020102020204" pitchFamily="34" charset="0"/>
              </a:rPr>
              <a:t>The famine started in 1845 and ended in 1849.</a:t>
            </a:r>
          </a:p>
          <a:p>
            <a:endParaRPr lang="en-IE" sz="3200" dirty="0">
              <a:latin typeface="Arial Black" panose="020B0A04020102020204" pitchFamily="34" charset="0"/>
            </a:endParaRPr>
          </a:p>
          <a:p>
            <a:r>
              <a:rPr lang="en-IE" sz="3200" dirty="0" smtClean="0">
                <a:latin typeface="Arial Black" panose="020B0A04020102020204" pitchFamily="34" charset="0"/>
              </a:rPr>
              <a:t>There were many factors that caused the famine but the main factor was potato blight.</a:t>
            </a:r>
          </a:p>
          <a:p>
            <a:endParaRPr lang="en-IE" sz="3200" dirty="0" smtClean="0">
              <a:latin typeface="Arial Black" panose="020B0A04020102020204" pitchFamily="34" charset="0"/>
            </a:endParaRPr>
          </a:p>
          <a:p>
            <a:endParaRPr lang="en-IE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311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4248" y="618186"/>
            <a:ext cx="9981126" cy="1532586"/>
          </a:xfrm>
        </p:spPr>
        <p:txBody>
          <a:bodyPr>
            <a:normAutofit fontScale="90000"/>
          </a:bodyPr>
          <a:lstStyle/>
          <a:p>
            <a:r>
              <a:rPr lang="en-IE" sz="5400" dirty="0" smtClean="0">
                <a:latin typeface="18thCentury" pitchFamily="2" charset="0"/>
              </a:rPr>
              <a:t>what was the main source of food for the </a:t>
            </a:r>
            <a:r>
              <a:rPr lang="en-IE" sz="5400" dirty="0" err="1" smtClean="0">
                <a:latin typeface="18thCentury" pitchFamily="2" charset="0"/>
              </a:rPr>
              <a:t>irish</a:t>
            </a:r>
            <a:r>
              <a:rPr lang="en-IE" sz="5400" dirty="0" smtClean="0">
                <a:latin typeface="18thCentury" pitchFamily="2" charset="0"/>
              </a:rPr>
              <a:t> people in 1845</a:t>
            </a:r>
            <a:endParaRPr lang="en-IE" sz="5400" dirty="0">
              <a:latin typeface="18thCentury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8313" y="3328712"/>
            <a:ext cx="6400800" cy="1947333"/>
          </a:xfrm>
        </p:spPr>
        <p:txBody>
          <a:bodyPr>
            <a:normAutofit/>
          </a:bodyPr>
          <a:lstStyle/>
          <a:p>
            <a:r>
              <a:rPr lang="en-IE" sz="3200" dirty="0" smtClean="0">
                <a:latin typeface="Arial Black" panose="020B0A04020102020204" pitchFamily="34" charset="0"/>
              </a:rPr>
              <a:t>The majority of </a:t>
            </a:r>
            <a:r>
              <a:rPr lang="en-IE" sz="3200" dirty="0">
                <a:latin typeface="Arial Black" panose="020B0A04020102020204" pitchFamily="34" charset="0"/>
              </a:rPr>
              <a:t>I</a:t>
            </a:r>
            <a:r>
              <a:rPr lang="en-IE" sz="3200" dirty="0" smtClean="0">
                <a:latin typeface="Arial Black" panose="020B0A04020102020204" pitchFamily="34" charset="0"/>
              </a:rPr>
              <a:t>rish people survived </a:t>
            </a:r>
            <a:r>
              <a:rPr lang="en-IE" sz="3200" dirty="0" smtClean="0">
                <a:latin typeface="Arial Black" panose="020B0A04020102020204" pitchFamily="34" charset="0"/>
              </a:rPr>
              <a:t>on </a:t>
            </a:r>
            <a:r>
              <a:rPr lang="en-IE" sz="3200" dirty="0" smtClean="0">
                <a:latin typeface="Arial Black" panose="020B0A04020102020204" pitchFamily="34" charset="0"/>
              </a:rPr>
              <a:t>potatoes.</a:t>
            </a:r>
            <a:endParaRPr lang="en-IE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52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6037" y="1171977"/>
            <a:ext cx="8743124" cy="1223493"/>
          </a:xfrm>
        </p:spPr>
        <p:txBody>
          <a:bodyPr>
            <a:normAutofit/>
          </a:bodyPr>
          <a:lstStyle/>
          <a:p>
            <a:r>
              <a:rPr lang="en-IE" sz="5400" dirty="0" smtClean="0">
                <a:latin typeface="18thCentury" pitchFamily="2" charset="0"/>
              </a:rPr>
              <a:t>where did the famine start</a:t>
            </a:r>
            <a:endParaRPr lang="en-IE" sz="5400" dirty="0">
              <a:latin typeface="18thCentury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5283" y="3528811"/>
            <a:ext cx="6400800" cy="2288147"/>
          </a:xfrm>
        </p:spPr>
        <p:txBody>
          <a:bodyPr>
            <a:normAutofit/>
          </a:bodyPr>
          <a:lstStyle/>
          <a:p>
            <a:r>
              <a:rPr lang="en-IE" sz="3200" dirty="0" smtClean="0">
                <a:latin typeface="Arial Black" panose="020B0A04020102020204" pitchFamily="34" charset="0"/>
              </a:rPr>
              <a:t>The famine started in west Connacht.</a:t>
            </a:r>
            <a:endParaRPr lang="en-IE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808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2099" y="1223493"/>
            <a:ext cx="6746898" cy="965915"/>
          </a:xfrm>
        </p:spPr>
        <p:txBody>
          <a:bodyPr>
            <a:normAutofit/>
          </a:bodyPr>
          <a:lstStyle/>
          <a:p>
            <a:r>
              <a:rPr lang="en-IE" sz="5400" dirty="0" smtClean="0">
                <a:latin typeface="18thCentury" pitchFamily="2" charset="0"/>
              </a:rPr>
              <a:t>How many people died</a:t>
            </a:r>
            <a:endParaRPr lang="en-IE" sz="5400" dirty="0">
              <a:latin typeface="18thCentury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2099" y="3431742"/>
            <a:ext cx="6400800" cy="1947333"/>
          </a:xfrm>
        </p:spPr>
        <p:txBody>
          <a:bodyPr>
            <a:normAutofit/>
          </a:bodyPr>
          <a:lstStyle/>
          <a:p>
            <a:r>
              <a:rPr lang="en-IE" sz="3200" dirty="0" smtClean="0">
                <a:latin typeface="Arial Black" panose="020B0A04020102020204" pitchFamily="34" charset="0"/>
              </a:rPr>
              <a:t>One million people died and one million people emigrated.</a:t>
            </a:r>
            <a:endParaRPr lang="en-IE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846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5" y="1146220"/>
            <a:ext cx="8001000" cy="1300766"/>
          </a:xfrm>
        </p:spPr>
        <p:txBody>
          <a:bodyPr>
            <a:normAutofit/>
          </a:bodyPr>
          <a:lstStyle/>
          <a:p>
            <a:r>
              <a:rPr lang="en-IE" sz="5400" dirty="0" smtClean="0">
                <a:latin typeface="18thCentury" pitchFamily="2" charset="0"/>
              </a:rPr>
              <a:t>population decrease</a:t>
            </a:r>
            <a:endParaRPr lang="en-IE" sz="5400" dirty="0">
              <a:latin typeface="18thCentury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7857" y="3547653"/>
            <a:ext cx="6400800" cy="1947333"/>
          </a:xfrm>
        </p:spPr>
        <p:txBody>
          <a:bodyPr>
            <a:normAutofit/>
          </a:bodyPr>
          <a:lstStyle/>
          <a:p>
            <a:r>
              <a:rPr lang="en-IE" sz="3200" dirty="0" smtClean="0">
                <a:latin typeface="Arial Black" panose="020B0A04020102020204" pitchFamily="34" charset="0"/>
              </a:rPr>
              <a:t>The famine caused the </a:t>
            </a:r>
            <a:r>
              <a:rPr lang="en-IE" sz="3200" dirty="0">
                <a:latin typeface="Arial Black" panose="020B0A04020102020204" pitchFamily="34" charset="0"/>
              </a:rPr>
              <a:t>I</a:t>
            </a:r>
            <a:r>
              <a:rPr lang="en-IE" sz="3200" dirty="0" smtClean="0">
                <a:latin typeface="Arial Black" panose="020B0A04020102020204" pitchFamily="34" charset="0"/>
              </a:rPr>
              <a:t>rish population to decrease </a:t>
            </a:r>
            <a:r>
              <a:rPr lang="en-IE" sz="3200" dirty="0" smtClean="0">
                <a:latin typeface="Arial Black" panose="020B0A04020102020204" pitchFamily="34" charset="0"/>
              </a:rPr>
              <a:t>by 25</a:t>
            </a:r>
            <a:r>
              <a:rPr lang="en-IE" sz="3200" dirty="0" smtClean="0">
                <a:latin typeface="Arial Black" panose="020B0A04020102020204" pitchFamily="34" charset="0"/>
              </a:rPr>
              <a:t>%.</a:t>
            </a:r>
            <a:endParaRPr lang="en-IE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389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7873" y="1326523"/>
            <a:ext cx="2097625" cy="914401"/>
          </a:xfrm>
        </p:spPr>
        <p:txBody>
          <a:bodyPr>
            <a:normAutofit/>
          </a:bodyPr>
          <a:lstStyle/>
          <a:p>
            <a:r>
              <a:rPr lang="en-IE" sz="5400" dirty="0" smtClean="0">
                <a:latin typeface="18thCentury" pitchFamily="2" charset="0"/>
              </a:rPr>
              <a:t>Facts</a:t>
            </a:r>
            <a:endParaRPr lang="en-IE" sz="5400" dirty="0">
              <a:latin typeface="18thCentury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285" y="3805230"/>
            <a:ext cx="6400800" cy="1947333"/>
          </a:xfrm>
        </p:spPr>
        <p:txBody>
          <a:bodyPr>
            <a:normAutofit/>
          </a:bodyPr>
          <a:lstStyle/>
          <a:p>
            <a:r>
              <a:rPr lang="en-IE" sz="3200" dirty="0" smtClean="0">
                <a:latin typeface="Arial Black" panose="020B0A04020102020204" pitchFamily="34" charset="0"/>
              </a:rPr>
              <a:t>The Irish famine was the worst famine in Europe during the 18</a:t>
            </a:r>
            <a:r>
              <a:rPr lang="en-IE" sz="3200" baseline="30000" dirty="0" smtClean="0">
                <a:latin typeface="Arial Black" panose="020B0A04020102020204" pitchFamily="34" charset="0"/>
              </a:rPr>
              <a:t>th</a:t>
            </a:r>
            <a:r>
              <a:rPr lang="en-IE" sz="3200" dirty="0" smtClean="0">
                <a:latin typeface="Arial Black" panose="020B0A04020102020204" pitchFamily="34" charset="0"/>
              </a:rPr>
              <a:t> century.</a:t>
            </a:r>
            <a:endParaRPr lang="en-IE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543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120462"/>
            <a:ext cx="1931831" cy="1056069"/>
          </a:xfrm>
        </p:spPr>
        <p:txBody>
          <a:bodyPr>
            <a:normAutofit/>
          </a:bodyPr>
          <a:lstStyle/>
          <a:p>
            <a:r>
              <a:rPr lang="en-IE" sz="5400" dirty="0" smtClean="0">
                <a:latin typeface="18thCentury" pitchFamily="2" charset="0"/>
              </a:rPr>
              <a:t>Facts</a:t>
            </a:r>
            <a:endParaRPr lang="en-IE" sz="5400" dirty="0">
              <a:latin typeface="18thCentury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9525" y="3805230"/>
            <a:ext cx="6400800" cy="1947333"/>
          </a:xfrm>
        </p:spPr>
        <p:txBody>
          <a:bodyPr>
            <a:normAutofit lnSpcReduction="10000"/>
          </a:bodyPr>
          <a:lstStyle/>
          <a:p>
            <a:r>
              <a:rPr lang="en-IE" sz="3200" dirty="0" smtClean="0">
                <a:latin typeface="Arial Black" panose="020B0A04020102020204" pitchFamily="34" charset="0"/>
              </a:rPr>
              <a:t>Some people believed that the British wanted to genocide the Irish because they didn’t help the Irish.</a:t>
            </a:r>
            <a:endParaRPr lang="en-IE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983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51659" y="1648497"/>
            <a:ext cx="2033230" cy="1107584"/>
          </a:xfrm>
        </p:spPr>
        <p:txBody>
          <a:bodyPr>
            <a:normAutofit/>
          </a:bodyPr>
          <a:lstStyle/>
          <a:p>
            <a:r>
              <a:rPr lang="en-IE" sz="5400" dirty="0" smtClean="0">
                <a:latin typeface="18thCentury" pitchFamily="2" charset="0"/>
              </a:rPr>
              <a:t>Facts</a:t>
            </a:r>
            <a:endParaRPr lang="en-IE" sz="5400" dirty="0">
              <a:latin typeface="18thCentury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7874" y="3856745"/>
            <a:ext cx="6400800" cy="1947333"/>
          </a:xfrm>
        </p:spPr>
        <p:txBody>
          <a:bodyPr>
            <a:normAutofit/>
          </a:bodyPr>
          <a:lstStyle/>
          <a:p>
            <a:r>
              <a:rPr lang="en-IE" sz="3200" dirty="0" smtClean="0">
                <a:latin typeface="Arial Black" panose="020B0A04020102020204" pitchFamily="34" charset="0"/>
              </a:rPr>
              <a:t>There were many evictions during the famine</a:t>
            </a:r>
            <a:endParaRPr lang="en-IE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10750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TM02900771[[fn=Slice]]</Template>
  <TotalTime>65</TotalTime>
  <Words>184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18thCentury</vt:lpstr>
      <vt:lpstr>Alfredo</vt:lpstr>
      <vt:lpstr>Algerian</vt:lpstr>
      <vt:lpstr>Arial Black</vt:lpstr>
      <vt:lpstr>Century Gothic</vt:lpstr>
      <vt:lpstr>Wingdings 3</vt:lpstr>
      <vt:lpstr>Slice</vt:lpstr>
      <vt:lpstr>The irish Famine</vt:lpstr>
      <vt:lpstr>How the famine stared</vt:lpstr>
      <vt:lpstr>what was the main source of food for the irish people in 1845</vt:lpstr>
      <vt:lpstr>where did the famine start</vt:lpstr>
      <vt:lpstr>How many people died</vt:lpstr>
      <vt:lpstr>population decrease</vt:lpstr>
      <vt:lpstr>Facts</vt:lpstr>
      <vt:lpstr>Facts</vt:lpstr>
      <vt:lpstr>Facts</vt:lpstr>
      <vt:lpstr>Facts</vt:lpstr>
      <vt:lpstr>Pictures during the irish famine</vt:lpstr>
      <vt:lpstr>Pictures during the irish famine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irish Famine</dc:title>
  <dc:creator>Emer Vennard</dc:creator>
  <cp:lastModifiedBy>Emer Vennard</cp:lastModifiedBy>
  <cp:revision>10</cp:revision>
  <dcterms:created xsi:type="dcterms:W3CDTF">2021-01-12T12:19:41Z</dcterms:created>
  <dcterms:modified xsi:type="dcterms:W3CDTF">2021-01-20T18:02:09Z</dcterms:modified>
</cp:coreProperties>
</file>