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Sigmar One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10709a8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10709a84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10709a84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10709a84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1da656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1da656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1da656f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1da656f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300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Sigmar One"/>
                <a:ea typeface="Sigmar One"/>
                <a:cs typeface="Sigmar One"/>
                <a:sym typeface="Sigmar One"/>
              </a:rPr>
              <a:t>Tour of europe</a:t>
            </a:r>
            <a:endParaRPr sz="6000">
              <a:latin typeface="Sigmar One"/>
              <a:ea typeface="Sigmar One"/>
              <a:cs typeface="Sigmar One"/>
              <a:sym typeface="Sigma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Sigmar One"/>
                <a:ea typeface="Sigmar One"/>
                <a:cs typeface="Sigmar One"/>
                <a:sym typeface="Sigmar One"/>
              </a:rPr>
              <a:t>challenge </a:t>
            </a:r>
            <a:endParaRPr sz="600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8520600" cy="18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igmar One"/>
                <a:ea typeface="Sigmar One"/>
                <a:cs typeface="Sigmar One"/>
                <a:sym typeface="Sigmar One"/>
              </a:rPr>
              <a:t>European week of sport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igmar One"/>
                <a:ea typeface="Sigmar One"/>
                <a:cs typeface="Sigmar One"/>
                <a:sym typeface="Sigmar One"/>
              </a:rPr>
              <a:t>22nd-30th september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igmar One"/>
              <a:ea typeface="Sigmar One"/>
              <a:cs typeface="Sigmar One"/>
              <a:sym typeface="Sigmar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677" y="935421"/>
            <a:ext cx="5801710" cy="293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49725" y="25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</a:t>
            </a:r>
            <a:r>
              <a:rPr lang="en-GB" sz="3600"/>
              <a:t>Laps</a:t>
            </a:r>
            <a:endParaRPr sz="3600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Each class run laps everyday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1 Lap= 330 m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2 Laps= 660m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3 Laps= 1km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125" y="1035850"/>
            <a:ext cx="3512350" cy="3702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0" y="258875"/>
            <a:ext cx="9144000" cy="6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Amount of Laps Each Class Run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914675"/>
            <a:ext cx="8520600" cy="3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Senior Infants= 1 lap            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1st class= 1 Lap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2nd class= 2 Laps 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3rd class= 3 Laps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4th class= 4 Laps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5th class= 5 Laps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6th class=6 Laps                   </a:t>
            </a:r>
            <a:endParaRPr sz="24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050" y="980050"/>
            <a:ext cx="5014924" cy="39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Sigmar One"/>
                <a:ea typeface="Sigmar One"/>
                <a:cs typeface="Sigmar One"/>
                <a:sym typeface="Sigmar One"/>
              </a:rPr>
              <a:t>Daily Record</a:t>
            </a:r>
            <a:endParaRPr sz="3400"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0" cy="38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Sigmar One</vt:lpstr>
      <vt:lpstr>Simple Light</vt:lpstr>
      <vt:lpstr>Tour of europe challenge </vt:lpstr>
      <vt:lpstr>Slide 2</vt:lpstr>
      <vt:lpstr>                                      Laps</vt:lpstr>
      <vt:lpstr>Amount of Laps Each Class Run </vt:lpstr>
      <vt:lpstr>Daily Record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of europe challenge </dc:title>
  <cp:lastModifiedBy>Teacher</cp:lastModifiedBy>
  <cp:revision>2</cp:revision>
  <dcterms:modified xsi:type="dcterms:W3CDTF">2018-09-18T11:02:40Z</dcterms:modified>
</cp:coreProperties>
</file>