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8" r:id="rId2"/>
    <p:sldId id="256" r:id="rId3"/>
    <p:sldId id="262" r:id="rId4"/>
    <p:sldId id="272" r:id="rId5"/>
    <p:sldId id="269" r:id="rId6"/>
    <p:sldId id="268" r:id="rId7"/>
    <p:sldId id="259" r:id="rId8"/>
    <p:sldId id="270" r:id="rId9"/>
    <p:sldId id="271" r:id="rId10"/>
    <p:sldId id="263" r:id="rId11"/>
    <p:sldId id="264" r:id="rId12"/>
    <p:sldId id="273" r:id="rId13"/>
    <p:sldId id="275" r:id="rId14"/>
    <p:sldId id="276" r:id="rId15"/>
    <p:sldId id="267"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91F9F71-D239-4A5C-AF6D-9473C670A556}" type="datetimeFigureOut">
              <a:rPr lang="en-IE" smtClean="0"/>
              <a:t>19/11/2020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6734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91F9F71-D239-4A5C-AF6D-9473C670A556}" type="datetimeFigureOut">
              <a:rPr lang="en-IE" smtClean="0"/>
              <a:t>19/11/2020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177862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91F9F71-D239-4A5C-AF6D-9473C670A556}" type="datetimeFigureOut">
              <a:rPr lang="en-IE" smtClean="0"/>
              <a:t>19/11/2020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102127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91F9F71-D239-4A5C-AF6D-9473C670A556}" type="datetimeFigureOut">
              <a:rPr lang="en-IE" smtClean="0"/>
              <a:t>19/11/2020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248855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F9F71-D239-4A5C-AF6D-9473C670A556}" type="datetimeFigureOut">
              <a:rPr lang="en-IE" smtClean="0"/>
              <a:t>19/11/2020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285881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91F9F71-D239-4A5C-AF6D-9473C670A556}" type="datetimeFigureOut">
              <a:rPr lang="en-IE" smtClean="0"/>
              <a:t>19/11/2020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53187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91F9F71-D239-4A5C-AF6D-9473C670A556}" type="datetimeFigureOut">
              <a:rPr lang="en-IE" smtClean="0"/>
              <a:t>19/11/2020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254433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91F9F71-D239-4A5C-AF6D-9473C670A556}" type="datetimeFigureOut">
              <a:rPr lang="en-IE" smtClean="0"/>
              <a:t>19/11/2020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400092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F9F71-D239-4A5C-AF6D-9473C670A556}" type="datetimeFigureOut">
              <a:rPr lang="en-IE" smtClean="0"/>
              <a:t>19/11/2020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5343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F9F71-D239-4A5C-AF6D-9473C670A556}" type="datetimeFigureOut">
              <a:rPr lang="en-IE" smtClean="0"/>
              <a:t>19/11/2020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123511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F9F71-D239-4A5C-AF6D-9473C670A556}" type="datetimeFigureOut">
              <a:rPr lang="en-IE" smtClean="0"/>
              <a:t>19/11/2020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31D9CA8-4E21-4831-882E-0A6F588C9938}" type="slidenum">
              <a:rPr lang="en-IE" smtClean="0"/>
              <a:t>‹#›</a:t>
            </a:fld>
            <a:endParaRPr lang="en-IE"/>
          </a:p>
        </p:txBody>
      </p:sp>
    </p:spTree>
    <p:extLst>
      <p:ext uri="{BB962C8B-B14F-4D97-AF65-F5344CB8AC3E}">
        <p14:creationId xmlns:p14="http://schemas.microsoft.com/office/powerpoint/2010/main" val="357410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9F71-D239-4A5C-AF6D-9473C670A556}" type="datetimeFigureOut">
              <a:rPr lang="en-IE" smtClean="0"/>
              <a:t>19/11/2020</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D9CA8-4E21-4831-882E-0A6F588C9938}" type="slidenum">
              <a:rPr lang="en-IE" smtClean="0"/>
              <a:t>‹#›</a:t>
            </a:fld>
            <a:endParaRPr lang="en-IE"/>
          </a:p>
        </p:txBody>
      </p:sp>
    </p:spTree>
    <p:extLst>
      <p:ext uri="{BB962C8B-B14F-4D97-AF65-F5344CB8AC3E}">
        <p14:creationId xmlns:p14="http://schemas.microsoft.com/office/powerpoint/2010/main" val="18935534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10"/>
            <a:ext cx="12192000" cy="6858000"/>
          </a:xfrm>
          <a:prstGeom prst="rect">
            <a:avLst/>
          </a:prstGeom>
        </p:spPr>
      </p:pic>
      <p:sp>
        <p:nvSpPr>
          <p:cNvPr id="4" name="TextBox 3"/>
          <p:cNvSpPr txBox="1"/>
          <p:nvPr/>
        </p:nvSpPr>
        <p:spPr>
          <a:xfrm>
            <a:off x="3172045" y="1105786"/>
            <a:ext cx="6556745" cy="646331"/>
          </a:xfrm>
          <a:prstGeom prst="rect">
            <a:avLst/>
          </a:prstGeom>
          <a:noFill/>
        </p:spPr>
        <p:txBody>
          <a:bodyPr wrap="square" rtlCol="0">
            <a:spAutoFit/>
          </a:bodyPr>
          <a:lstStyle/>
          <a:p>
            <a:r>
              <a:rPr lang="en-IE" sz="3600" dirty="0" smtClean="0">
                <a:latin typeface="Harlow Solid Italic" panose="04030604020F02020D02" pitchFamily="82" charset="0"/>
              </a:rPr>
              <a:t>United Arab </a:t>
            </a:r>
            <a:r>
              <a:rPr lang="en-IE" sz="3600" smtClean="0">
                <a:latin typeface="Harlow Solid Italic" panose="04030604020F02020D02" pitchFamily="82" charset="0"/>
              </a:rPr>
              <a:t>Emirates </a:t>
            </a:r>
            <a:endParaRPr lang="en-IE" sz="3600" dirty="0">
              <a:latin typeface="Harlow Solid Italic" panose="04030604020F02020D02" pitchFamily="82" charset="0"/>
            </a:endParaRPr>
          </a:p>
        </p:txBody>
      </p:sp>
      <p:sp>
        <p:nvSpPr>
          <p:cNvPr id="5" name="TextBox 4"/>
          <p:cNvSpPr txBox="1"/>
          <p:nvPr/>
        </p:nvSpPr>
        <p:spPr>
          <a:xfrm>
            <a:off x="159488" y="6294475"/>
            <a:ext cx="3551275" cy="461665"/>
          </a:xfrm>
          <a:prstGeom prst="rect">
            <a:avLst/>
          </a:prstGeom>
          <a:noFill/>
        </p:spPr>
        <p:txBody>
          <a:bodyPr wrap="square" rtlCol="0">
            <a:spAutoFit/>
          </a:bodyPr>
          <a:lstStyle/>
          <a:p>
            <a:r>
              <a:rPr lang="en-IE" sz="2400" b="1" dirty="0" smtClean="0"/>
              <a:t>By </a:t>
            </a:r>
            <a:r>
              <a:rPr lang="en-IE" sz="2400" b="1" dirty="0" err="1" smtClean="0"/>
              <a:t>Gowtham</a:t>
            </a:r>
            <a:r>
              <a:rPr lang="en-IE" sz="2400" b="1" dirty="0" smtClean="0"/>
              <a:t> </a:t>
            </a:r>
            <a:r>
              <a:rPr lang="en-IE" sz="2400" b="1" dirty="0" err="1" smtClean="0"/>
              <a:t>sai</a:t>
            </a:r>
            <a:r>
              <a:rPr lang="en-IE" sz="2400" b="1" dirty="0" smtClean="0"/>
              <a:t> dasari</a:t>
            </a:r>
            <a:endParaRPr lang="en-IE" sz="2400" b="1" dirty="0"/>
          </a:p>
        </p:txBody>
      </p:sp>
    </p:spTree>
    <p:extLst>
      <p:ext uri="{BB962C8B-B14F-4D97-AF65-F5344CB8AC3E}">
        <p14:creationId xmlns:p14="http://schemas.microsoft.com/office/powerpoint/2010/main" val="844374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5528" y="1225296"/>
            <a:ext cx="3766755" cy="1152144"/>
          </a:xfrm>
        </p:spPr>
        <p:txBody>
          <a:bodyPr>
            <a:normAutofit/>
          </a:bodyPr>
          <a:lstStyle/>
          <a:p>
            <a:r>
              <a:rPr lang="en-IE" dirty="0" smtClean="0"/>
              <a:t>GAHWA</a:t>
            </a:r>
            <a:endParaRPr lang="en-IE"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50408" y="832104"/>
            <a:ext cx="4892040" cy="5285231"/>
          </a:xfrm>
        </p:spPr>
      </p:pic>
      <p:sp>
        <p:nvSpPr>
          <p:cNvPr id="5" name="Text Placeholder 4"/>
          <p:cNvSpPr>
            <a:spLocks noGrp="1"/>
          </p:cNvSpPr>
          <p:nvPr>
            <p:ph type="body" sz="half" idx="2"/>
          </p:nvPr>
        </p:nvSpPr>
        <p:spPr>
          <a:xfrm>
            <a:off x="685800" y="2459736"/>
            <a:ext cx="4478843" cy="1293146"/>
          </a:xfrm>
        </p:spPr>
        <p:txBody>
          <a:bodyPr>
            <a:normAutofit/>
          </a:bodyPr>
          <a:lstStyle/>
          <a:p>
            <a:pPr>
              <a:lnSpc>
                <a:spcPct val="150000"/>
              </a:lnSpc>
            </a:pPr>
            <a:r>
              <a:rPr lang="en-IE" dirty="0" smtClean="0"/>
              <a:t>Gahwa is a UAE drink normally served with dates. It is basically a UAE style of coffee.</a:t>
            </a:r>
            <a:endParaRPr lang="en-IE" dirty="0"/>
          </a:p>
        </p:txBody>
      </p:sp>
    </p:spTree>
    <p:extLst>
      <p:ext uri="{BB962C8B-B14F-4D97-AF65-F5344CB8AC3E}">
        <p14:creationId xmlns:p14="http://schemas.microsoft.com/office/powerpoint/2010/main" val="2235619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109662"/>
            <a:ext cx="3352164" cy="746570"/>
          </a:xfrm>
        </p:spPr>
        <p:txBody>
          <a:bodyPr>
            <a:normAutofit/>
          </a:bodyPr>
          <a:lstStyle/>
          <a:p>
            <a:r>
              <a:rPr lang="en-IE" dirty="0" smtClean="0"/>
              <a:t>LABAN</a:t>
            </a:r>
            <a:endParaRPr lang="en-I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Text Placeholder 3"/>
          <p:cNvSpPr>
            <a:spLocks noGrp="1"/>
          </p:cNvSpPr>
          <p:nvPr>
            <p:ph type="body" sz="half" idx="2"/>
          </p:nvPr>
        </p:nvSpPr>
        <p:spPr>
          <a:xfrm>
            <a:off x="839787" y="2157984"/>
            <a:ext cx="3932237" cy="1764601"/>
          </a:xfrm>
        </p:spPr>
        <p:txBody>
          <a:bodyPr>
            <a:normAutofit/>
          </a:bodyPr>
          <a:lstStyle/>
          <a:p>
            <a:pPr>
              <a:lnSpc>
                <a:spcPct val="150000"/>
              </a:lnSpc>
            </a:pPr>
            <a:r>
              <a:rPr lang="en-IE" dirty="0" smtClean="0"/>
              <a:t>Laban is a yogurt/dairy beverage widely served across UAE it has many health benefits and is very healthy. Sometimes people add mint to it to make it taste minty. </a:t>
            </a:r>
            <a:endParaRPr lang="en-IE" dirty="0"/>
          </a:p>
        </p:txBody>
      </p:sp>
    </p:spTree>
    <p:extLst>
      <p:ext uri="{BB962C8B-B14F-4D97-AF65-F5344CB8AC3E}">
        <p14:creationId xmlns:p14="http://schemas.microsoft.com/office/powerpoint/2010/main" val="3931061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FAMOUS TOURIST ATTRACTOINS</a:t>
            </a:r>
            <a:endParaRPr lang="en-IE"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17947" b="17947"/>
          <a:stretch>
            <a:fillRect/>
          </a:stretch>
        </p:blipFill>
        <p:spPr/>
      </p:pic>
      <p:sp>
        <p:nvSpPr>
          <p:cNvPr id="4" name="Text Placeholder 3"/>
          <p:cNvSpPr>
            <a:spLocks noGrp="1"/>
          </p:cNvSpPr>
          <p:nvPr>
            <p:ph type="body" sz="half" idx="2"/>
          </p:nvPr>
        </p:nvSpPr>
        <p:spPr/>
        <p:txBody>
          <a:bodyPr>
            <a:normAutofit/>
          </a:bodyPr>
          <a:lstStyle/>
          <a:p>
            <a:pPr marL="285750" indent="-285750">
              <a:lnSpc>
                <a:spcPct val="150000"/>
              </a:lnSpc>
              <a:buFont typeface="Arial" panose="020B0604020202020204" pitchFamily="34" charset="0"/>
              <a:buChar char="•"/>
            </a:pPr>
            <a:r>
              <a:rPr lang="en-IE" dirty="0" smtClean="0"/>
              <a:t>In the UAE there is loads of monuments and tourism places. </a:t>
            </a:r>
          </a:p>
          <a:p>
            <a:pPr marL="285750" indent="-285750">
              <a:lnSpc>
                <a:spcPct val="150000"/>
              </a:lnSpc>
              <a:buFont typeface="Arial" panose="020B0604020202020204" pitchFamily="34" charset="0"/>
              <a:buChar char="•"/>
            </a:pPr>
            <a:r>
              <a:rPr lang="en-IE" dirty="0" smtClean="0"/>
              <a:t>In Dubai there is a Ferrari amusement park it has the fastest roller coaster it can go from 0 kmh to 240 kmh in 4.9 seconds.</a:t>
            </a:r>
          </a:p>
          <a:p>
            <a:pPr marL="285750" indent="-285750">
              <a:lnSpc>
                <a:spcPct val="150000"/>
              </a:lnSpc>
              <a:buFont typeface="Arial" panose="020B0604020202020204" pitchFamily="34" charset="0"/>
              <a:buChar char="•"/>
            </a:pPr>
            <a:r>
              <a:rPr lang="en-IE" dirty="0" smtClean="0"/>
              <a:t>It also has the tallest building/skyscraper in the world called the Burj khalifa it is 2772 ft tall </a:t>
            </a:r>
            <a:endParaRPr lang="en-IE" dirty="0"/>
          </a:p>
        </p:txBody>
      </p:sp>
    </p:spTree>
    <p:extLst>
      <p:ext uri="{BB962C8B-B14F-4D97-AF65-F5344CB8AC3E}">
        <p14:creationId xmlns:p14="http://schemas.microsoft.com/office/powerpoint/2010/main" val="4221879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987425"/>
            <a:ext cx="3247580" cy="612775"/>
          </a:xfrm>
        </p:spPr>
        <p:txBody>
          <a:bodyPr>
            <a:normAutofit/>
          </a:bodyPr>
          <a:lstStyle/>
          <a:p>
            <a:r>
              <a:rPr lang="en-IE" sz="2400" dirty="0" smtClean="0"/>
              <a:t>TOURIST ATTRACTOINS</a:t>
            </a:r>
            <a:endParaRPr lang="en-IE" sz="2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763" r="6763"/>
          <a:stretch>
            <a:fillRect/>
          </a:stretch>
        </p:blipFill>
        <p:spPr>
          <a:xfrm>
            <a:off x="5183188" y="987425"/>
            <a:ext cx="6172200" cy="4881563"/>
          </a:xfrm>
        </p:spPr>
      </p:pic>
      <p:sp>
        <p:nvSpPr>
          <p:cNvPr id="4" name="Text Placeholder 3"/>
          <p:cNvSpPr>
            <a:spLocks noGrp="1"/>
          </p:cNvSpPr>
          <p:nvPr>
            <p:ph type="body" sz="half" idx="2"/>
          </p:nvPr>
        </p:nvSpPr>
        <p:spPr/>
        <p:txBody>
          <a:bodyPr/>
          <a:lstStyle/>
          <a:p>
            <a:pPr>
              <a:lnSpc>
                <a:spcPct val="150000"/>
              </a:lnSpc>
            </a:pPr>
            <a:r>
              <a:rPr lang="en-IE" dirty="0" smtClean="0"/>
              <a:t>This is a birds eye view picture of Dubai’s manmade archipelagos two of them are shaped like palm trees and one to resemble the world map.</a:t>
            </a:r>
            <a:endParaRPr lang="en-IE" dirty="0"/>
          </a:p>
        </p:txBody>
      </p:sp>
    </p:spTree>
    <p:extLst>
      <p:ext uri="{BB962C8B-B14F-4D97-AF65-F5344CB8AC3E}">
        <p14:creationId xmlns:p14="http://schemas.microsoft.com/office/powerpoint/2010/main" val="3753419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UAE GOLD </a:t>
            </a:r>
            <a:endParaRPr lang="en-IE"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4" name="Text Placeholder 3"/>
          <p:cNvSpPr>
            <a:spLocks noGrp="1"/>
          </p:cNvSpPr>
          <p:nvPr>
            <p:ph type="body" sz="half" idx="2"/>
          </p:nvPr>
        </p:nvSpPr>
        <p:spPr/>
        <p:txBody>
          <a:bodyPr/>
          <a:lstStyle/>
          <a:p>
            <a:pPr marL="285750" indent="-285750">
              <a:lnSpc>
                <a:spcPct val="150000"/>
              </a:lnSpc>
              <a:buFont typeface="Arial" panose="020B0604020202020204" pitchFamily="34" charset="0"/>
              <a:buChar char="•"/>
            </a:pPr>
            <a:r>
              <a:rPr lang="en-IE" dirty="0" smtClean="0"/>
              <a:t>UAE is known for its fabulous jewellery and gold collections they have a vast collection of items. </a:t>
            </a:r>
          </a:p>
          <a:p>
            <a:pPr marL="285750" indent="-285750">
              <a:lnSpc>
                <a:spcPct val="150000"/>
              </a:lnSpc>
              <a:buFont typeface="Arial" panose="020B0604020202020204" pitchFamily="34" charset="0"/>
              <a:buChar char="•"/>
            </a:pPr>
            <a:r>
              <a:rPr lang="en-IE" dirty="0" smtClean="0"/>
              <a:t>They are also known for a mall in Dubai it says to have all the clothing brands under one roof! </a:t>
            </a:r>
            <a:endParaRPr lang="en-IE" dirty="0"/>
          </a:p>
        </p:txBody>
      </p:sp>
    </p:spTree>
    <p:extLst>
      <p:ext uri="{BB962C8B-B14F-4D97-AF65-F5344CB8AC3E}">
        <p14:creationId xmlns:p14="http://schemas.microsoft.com/office/powerpoint/2010/main" val="794214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9788" y="457200"/>
            <a:ext cx="3932237" cy="667512"/>
          </a:xfrm>
        </p:spPr>
        <p:txBody>
          <a:bodyPr/>
          <a:lstStyle/>
          <a:p>
            <a:pPr algn="ctr"/>
            <a:r>
              <a:rPr lang="en-IE" dirty="0" smtClean="0"/>
              <a:t>Sports</a:t>
            </a:r>
            <a:endParaRPr lang="en-IE"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20287" r="20287"/>
          <a:stretch>
            <a:fillRect/>
          </a:stretch>
        </p:blipFill>
        <p:spPr/>
      </p:pic>
      <p:sp>
        <p:nvSpPr>
          <p:cNvPr id="10" name="Text Placeholder 9"/>
          <p:cNvSpPr>
            <a:spLocks noGrp="1"/>
          </p:cNvSpPr>
          <p:nvPr>
            <p:ph type="body" sz="half" idx="2"/>
          </p:nvPr>
        </p:nvSpPr>
        <p:spPr>
          <a:xfrm>
            <a:off x="839788" y="1124712"/>
            <a:ext cx="3932237" cy="5111496"/>
          </a:xfrm>
        </p:spPr>
        <p:txBody>
          <a:bodyPr>
            <a:normAutofit fontScale="55000" lnSpcReduction="20000"/>
          </a:bodyPr>
          <a:lstStyle/>
          <a:p>
            <a:pPr>
              <a:lnSpc>
                <a:spcPct val="170000"/>
              </a:lnSpc>
            </a:pPr>
            <a:r>
              <a:rPr lang="en-IE" sz="2900" dirty="0" smtClean="0"/>
              <a:t>Famous Sports in UAE are:</a:t>
            </a:r>
            <a:endParaRPr lang="en-IE" sz="2900" dirty="0"/>
          </a:p>
          <a:p>
            <a:pPr>
              <a:lnSpc>
                <a:spcPct val="170000"/>
              </a:lnSpc>
            </a:pPr>
            <a:r>
              <a:rPr lang="en-IE" sz="2900" dirty="0" smtClean="0"/>
              <a:t>1</a:t>
            </a:r>
            <a:r>
              <a:rPr lang="en-IE" sz="2900" dirty="0"/>
              <a:t>) </a:t>
            </a:r>
            <a:r>
              <a:rPr lang="en-IE" sz="2900" b="1" dirty="0"/>
              <a:t>Football</a:t>
            </a:r>
            <a:r>
              <a:rPr lang="en-IE" sz="2900" dirty="0"/>
              <a:t>: </a:t>
            </a:r>
            <a:r>
              <a:rPr lang="en-IE" sz="2900" b="1" dirty="0"/>
              <a:t>Football</a:t>
            </a:r>
            <a:r>
              <a:rPr lang="en-IE" sz="2900" dirty="0"/>
              <a:t> or </a:t>
            </a:r>
            <a:r>
              <a:rPr lang="en-IE" sz="2900" b="1" dirty="0"/>
              <a:t>soccer</a:t>
            </a:r>
            <a:r>
              <a:rPr lang="en-IE" sz="2900" dirty="0"/>
              <a:t> is one of the most popular sports played in the UAE. ... </a:t>
            </a:r>
          </a:p>
          <a:p>
            <a:pPr>
              <a:lnSpc>
                <a:spcPct val="170000"/>
              </a:lnSpc>
            </a:pPr>
            <a:r>
              <a:rPr lang="en-IE" sz="2900" dirty="0"/>
              <a:t>2) </a:t>
            </a:r>
            <a:r>
              <a:rPr lang="en-IE" sz="2900" b="1" dirty="0" smtClean="0"/>
              <a:t>Cricket</a:t>
            </a:r>
            <a:endParaRPr lang="en-IE" sz="2900" dirty="0"/>
          </a:p>
          <a:p>
            <a:pPr>
              <a:lnSpc>
                <a:spcPct val="170000"/>
              </a:lnSpc>
            </a:pPr>
            <a:r>
              <a:rPr lang="en-IE" sz="2900" dirty="0"/>
              <a:t>3) Horse </a:t>
            </a:r>
            <a:r>
              <a:rPr lang="en-IE" sz="2900" dirty="0" smtClean="0"/>
              <a:t>Racing</a:t>
            </a:r>
            <a:endParaRPr lang="en-IE" sz="2900" dirty="0"/>
          </a:p>
          <a:p>
            <a:pPr>
              <a:lnSpc>
                <a:spcPct val="170000"/>
              </a:lnSpc>
            </a:pPr>
            <a:r>
              <a:rPr lang="en-IE" sz="2900" dirty="0"/>
              <a:t>4) </a:t>
            </a:r>
            <a:r>
              <a:rPr lang="en-IE" sz="2900" dirty="0" smtClean="0"/>
              <a:t>Tennis</a:t>
            </a:r>
            <a:endParaRPr lang="en-IE" sz="2900" dirty="0"/>
          </a:p>
          <a:p>
            <a:pPr>
              <a:lnSpc>
                <a:spcPct val="170000"/>
              </a:lnSpc>
            </a:pPr>
            <a:r>
              <a:rPr lang="en-IE" sz="2900" dirty="0"/>
              <a:t>5) Motor </a:t>
            </a:r>
            <a:r>
              <a:rPr lang="en-IE" sz="2900" dirty="0" smtClean="0"/>
              <a:t>Sports</a:t>
            </a:r>
            <a:endParaRPr lang="en-IE" sz="2900" dirty="0"/>
          </a:p>
          <a:p>
            <a:pPr>
              <a:lnSpc>
                <a:spcPct val="170000"/>
              </a:lnSpc>
            </a:pPr>
            <a:r>
              <a:rPr lang="en-IE" sz="2900" dirty="0"/>
              <a:t>6) Camel </a:t>
            </a:r>
            <a:r>
              <a:rPr lang="en-IE" sz="2900" dirty="0" smtClean="0"/>
              <a:t>Racing</a:t>
            </a:r>
            <a:endParaRPr lang="en-IE" sz="2900" dirty="0"/>
          </a:p>
          <a:p>
            <a:pPr>
              <a:lnSpc>
                <a:spcPct val="170000"/>
              </a:lnSpc>
            </a:pPr>
            <a:r>
              <a:rPr lang="en-IE" sz="2900" dirty="0"/>
              <a:t>7) </a:t>
            </a:r>
            <a:r>
              <a:rPr lang="en-IE" sz="2900" dirty="0" smtClean="0"/>
              <a:t>Golf</a:t>
            </a:r>
            <a:endParaRPr lang="en-IE" sz="2900" dirty="0"/>
          </a:p>
          <a:p>
            <a:pPr>
              <a:lnSpc>
                <a:spcPct val="170000"/>
              </a:lnSpc>
            </a:pPr>
            <a:r>
              <a:rPr lang="en-IE" sz="2900" dirty="0"/>
              <a:t>8) </a:t>
            </a:r>
            <a:r>
              <a:rPr lang="en-IE" sz="2900" dirty="0" smtClean="0"/>
              <a:t>Basketball</a:t>
            </a:r>
            <a:endParaRPr lang="en-IE" sz="2900" dirty="0"/>
          </a:p>
          <a:p>
            <a:endParaRPr lang="en-IE" dirty="0"/>
          </a:p>
        </p:txBody>
      </p:sp>
    </p:spTree>
    <p:extLst>
      <p:ext uri="{BB962C8B-B14F-4D97-AF65-F5344CB8AC3E}">
        <p14:creationId xmlns:p14="http://schemas.microsoft.com/office/powerpoint/2010/main" val="903507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TextBox 5"/>
          <p:cNvSpPr txBox="1"/>
          <p:nvPr/>
        </p:nvSpPr>
        <p:spPr>
          <a:xfrm>
            <a:off x="3511297" y="2035535"/>
            <a:ext cx="5831486" cy="1938992"/>
          </a:xfrm>
          <a:prstGeom prst="rect">
            <a:avLst/>
          </a:prstGeom>
          <a:noFill/>
        </p:spPr>
        <p:txBody>
          <a:bodyPr wrap="square" rtlCol="0">
            <a:spAutoFit/>
          </a:bodyPr>
          <a:lstStyle/>
          <a:p>
            <a:r>
              <a:rPr lang="en-IE" sz="4000" dirty="0" smtClean="0">
                <a:latin typeface="Harlow Solid Italic" panose="04030604020F02020D02" pitchFamily="82" charset="0"/>
              </a:rPr>
              <a:t>          </a:t>
            </a:r>
          </a:p>
          <a:p>
            <a:endParaRPr lang="en-IE" sz="4000" dirty="0">
              <a:latin typeface="Harlow Solid Italic" panose="04030604020F02020D02" pitchFamily="82" charset="0"/>
            </a:endParaRPr>
          </a:p>
          <a:p>
            <a:r>
              <a:rPr lang="en-IE" sz="4000" dirty="0" smtClean="0">
                <a:latin typeface="Harlow Solid Italic" panose="04030604020F02020D02" pitchFamily="82" charset="0"/>
              </a:rPr>
              <a:t>               The end</a:t>
            </a:r>
            <a:endParaRPr lang="en-IE" sz="4000" dirty="0">
              <a:latin typeface="Harlow Solid Italic" panose="04030604020F02020D02" pitchFamily="82" charset="0"/>
            </a:endParaRPr>
          </a:p>
        </p:txBody>
      </p:sp>
    </p:spTree>
    <p:extLst>
      <p:ext uri="{BB962C8B-B14F-4D97-AF65-F5344CB8AC3E}">
        <p14:creationId xmlns:p14="http://schemas.microsoft.com/office/powerpoint/2010/main" val="13835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40" y="0"/>
            <a:ext cx="8284924" cy="4727448"/>
          </a:xfrm>
          <a:prstGeom prst="rect">
            <a:avLst/>
          </a:prstGeom>
        </p:spPr>
      </p:pic>
      <p:sp>
        <p:nvSpPr>
          <p:cNvPr id="8" name="TextBox 7"/>
          <p:cNvSpPr txBox="1"/>
          <p:nvPr/>
        </p:nvSpPr>
        <p:spPr>
          <a:xfrm>
            <a:off x="2203704" y="5102352"/>
            <a:ext cx="7461504" cy="1200329"/>
          </a:xfrm>
          <a:prstGeom prst="rect">
            <a:avLst/>
          </a:prstGeom>
          <a:noFill/>
        </p:spPr>
        <p:txBody>
          <a:bodyPr wrap="square" rtlCol="0">
            <a:spAutoFit/>
          </a:bodyPr>
          <a:lstStyle/>
          <a:p>
            <a:pPr algn="ctr"/>
            <a:r>
              <a:rPr lang="en-IE" sz="3600" dirty="0" smtClean="0">
                <a:latin typeface="Harlow Solid Italic" panose="04030604020F02020D02" pitchFamily="82" charset="0"/>
              </a:rPr>
              <a:t>This is where United </a:t>
            </a:r>
            <a:r>
              <a:rPr lang="en-IE" sz="3600" dirty="0">
                <a:latin typeface="Harlow Solid Italic" panose="04030604020F02020D02" pitchFamily="82" charset="0"/>
              </a:rPr>
              <a:t>A</a:t>
            </a:r>
            <a:r>
              <a:rPr lang="en-IE" sz="3600" dirty="0" smtClean="0">
                <a:latin typeface="Harlow Solid Italic" panose="04030604020F02020D02" pitchFamily="82" charset="0"/>
              </a:rPr>
              <a:t>rab Emirates is located</a:t>
            </a:r>
            <a:endParaRPr lang="en-IE" sz="3600" dirty="0">
              <a:latin typeface="Harlow Solid Italic" panose="04030604020F02020D02" pitchFamily="82" charset="0"/>
            </a:endParaRPr>
          </a:p>
        </p:txBody>
      </p:sp>
    </p:spTree>
    <p:extLst>
      <p:ext uri="{BB962C8B-B14F-4D97-AF65-F5344CB8AC3E}">
        <p14:creationId xmlns:p14="http://schemas.microsoft.com/office/powerpoint/2010/main" val="104037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624" y="0"/>
            <a:ext cx="8796528" cy="5038344"/>
          </a:xfrm>
          <a:prstGeom prst="rect">
            <a:avLst/>
          </a:prstGeom>
        </p:spPr>
      </p:pic>
      <p:sp>
        <p:nvSpPr>
          <p:cNvPr id="4" name="TextBox 3"/>
          <p:cNvSpPr txBox="1"/>
          <p:nvPr/>
        </p:nvSpPr>
        <p:spPr>
          <a:xfrm>
            <a:off x="4983480" y="5038344"/>
            <a:ext cx="1956816" cy="369332"/>
          </a:xfrm>
          <a:prstGeom prst="rect">
            <a:avLst/>
          </a:prstGeom>
          <a:noFill/>
        </p:spPr>
        <p:txBody>
          <a:bodyPr wrap="square" rtlCol="0">
            <a:spAutoFit/>
          </a:bodyPr>
          <a:lstStyle/>
          <a:p>
            <a:r>
              <a:rPr lang="en-IE" dirty="0" smtClean="0"/>
              <a:t>This is the UAE flag</a:t>
            </a:r>
            <a:endParaRPr lang="en-IE" dirty="0"/>
          </a:p>
        </p:txBody>
      </p:sp>
      <p:sp>
        <p:nvSpPr>
          <p:cNvPr id="5" name="TextBox 4"/>
          <p:cNvSpPr txBox="1"/>
          <p:nvPr/>
        </p:nvSpPr>
        <p:spPr>
          <a:xfrm>
            <a:off x="4037076" y="5541264"/>
            <a:ext cx="3849624" cy="369332"/>
          </a:xfrm>
          <a:prstGeom prst="rect">
            <a:avLst/>
          </a:prstGeom>
          <a:noFill/>
        </p:spPr>
        <p:txBody>
          <a:bodyPr wrap="square" rtlCol="0">
            <a:spAutoFit/>
          </a:bodyPr>
          <a:lstStyle/>
          <a:p>
            <a:r>
              <a:rPr lang="en-IE" dirty="0" smtClean="0"/>
              <a:t>The capital city of the UAE is Abu Dhabi</a:t>
            </a:r>
            <a:endParaRPr lang="en-IE" dirty="0"/>
          </a:p>
        </p:txBody>
      </p:sp>
    </p:spTree>
    <p:extLst>
      <p:ext uri="{BB962C8B-B14F-4D97-AF65-F5344CB8AC3E}">
        <p14:creationId xmlns:p14="http://schemas.microsoft.com/office/powerpoint/2010/main" val="2066124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37" b="1037"/>
          <a:stretch>
            <a:fillRect/>
          </a:stretch>
        </p:blipFill>
        <p:spPr>
          <a:xfrm>
            <a:off x="6309360" y="671513"/>
            <a:ext cx="5084064" cy="5197475"/>
          </a:xfrm>
          <a:prstGeom prst="rect">
            <a:avLst/>
          </a:prstGeom>
        </p:spPr>
      </p:pic>
      <p:sp>
        <p:nvSpPr>
          <p:cNvPr id="4" name="Text Placeholder 3"/>
          <p:cNvSpPr>
            <a:spLocks noGrp="1"/>
          </p:cNvSpPr>
          <p:nvPr>
            <p:ph type="body" sz="half" idx="2"/>
          </p:nvPr>
        </p:nvSpPr>
        <p:spPr>
          <a:xfrm>
            <a:off x="839788" y="566738"/>
            <a:ext cx="3541381" cy="5302250"/>
          </a:xfrm>
        </p:spPr>
        <p:txBody>
          <a:bodyPr/>
          <a:lstStyle/>
          <a:p>
            <a:pPr>
              <a:lnSpc>
                <a:spcPct val="150000"/>
              </a:lnSpc>
            </a:pPr>
            <a:r>
              <a:rPr lang="en-IE" dirty="0"/>
              <a:t>The United Arab Emirates consists of </a:t>
            </a:r>
            <a:r>
              <a:rPr lang="en-IE" b="1" dirty="0"/>
              <a:t>seven</a:t>
            </a:r>
            <a:r>
              <a:rPr lang="en-IE" dirty="0"/>
              <a:t> independent city-states</a:t>
            </a:r>
            <a:endParaRPr lang="en-IE" b="1" dirty="0" smtClean="0"/>
          </a:p>
          <a:p>
            <a:pPr marL="342900" indent="-342900">
              <a:lnSpc>
                <a:spcPct val="150000"/>
              </a:lnSpc>
              <a:buFont typeface="+mj-lt"/>
              <a:buAutoNum type="arabicPeriod"/>
            </a:pPr>
            <a:r>
              <a:rPr lang="en-IE" dirty="0" smtClean="0"/>
              <a:t>Abu Dhabi</a:t>
            </a:r>
          </a:p>
          <a:p>
            <a:pPr marL="342900" indent="-342900">
              <a:lnSpc>
                <a:spcPct val="150000"/>
              </a:lnSpc>
              <a:buFont typeface="+mj-lt"/>
              <a:buAutoNum type="arabicPeriod"/>
            </a:pPr>
            <a:r>
              <a:rPr lang="en-IE" dirty="0" smtClean="0"/>
              <a:t> Dubai</a:t>
            </a:r>
            <a:endParaRPr lang="en-IE" dirty="0"/>
          </a:p>
          <a:p>
            <a:pPr marL="342900" indent="-342900">
              <a:lnSpc>
                <a:spcPct val="150000"/>
              </a:lnSpc>
              <a:buFont typeface="+mj-lt"/>
              <a:buAutoNum type="arabicPeriod"/>
            </a:pPr>
            <a:r>
              <a:rPr lang="en-IE" dirty="0" smtClean="0"/>
              <a:t>Ajman</a:t>
            </a:r>
            <a:endParaRPr lang="en-IE" dirty="0"/>
          </a:p>
          <a:p>
            <a:pPr marL="342900" indent="-342900">
              <a:lnSpc>
                <a:spcPct val="150000"/>
              </a:lnSpc>
              <a:buFont typeface="+mj-lt"/>
              <a:buAutoNum type="arabicPeriod"/>
            </a:pPr>
            <a:r>
              <a:rPr lang="en-IE" dirty="0" smtClean="0"/>
              <a:t>Fujairah</a:t>
            </a:r>
            <a:endParaRPr lang="en-IE" dirty="0"/>
          </a:p>
          <a:p>
            <a:pPr marL="342900" indent="-342900">
              <a:lnSpc>
                <a:spcPct val="150000"/>
              </a:lnSpc>
              <a:buFont typeface="+mj-lt"/>
              <a:buAutoNum type="arabicPeriod"/>
            </a:pPr>
            <a:r>
              <a:rPr lang="en-IE" dirty="0" smtClean="0"/>
              <a:t>Ras </a:t>
            </a:r>
            <a:r>
              <a:rPr lang="en-IE" dirty="0"/>
              <a:t>al </a:t>
            </a:r>
            <a:r>
              <a:rPr lang="en-IE" dirty="0" smtClean="0"/>
              <a:t>Khaimah</a:t>
            </a:r>
            <a:endParaRPr lang="en-IE" dirty="0"/>
          </a:p>
          <a:p>
            <a:pPr marL="342900" indent="-342900">
              <a:lnSpc>
                <a:spcPct val="150000"/>
              </a:lnSpc>
              <a:buFont typeface="+mj-lt"/>
              <a:buAutoNum type="arabicPeriod"/>
            </a:pPr>
            <a:r>
              <a:rPr lang="en-IE" dirty="0" smtClean="0"/>
              <a:t>Sharjah </a:t>
            </a:r>
            <a:endParaRPr lang="en-IE" dirty="0"/>
          </a:p>
          <a:p>
            <a:pPr marL="342900" indent="-342900">
              <a:lnSpc>
                <a:spcPct val="150000"/>
              </a:lnSpc>
              <a:buFont typeface="+mj-lt"/>
              <a:buAutoNum type="arabicPeriod"/>
            </a:pPr>
            <a:r>
              <a:rPr lang="en-IE" dirty="0" smtClean="0"/>
              <a:t>Umm </a:t>
            </a:r>
            <a:r>
              <a:rPr lang="en-IE" dirty="0"/>
              <a:t>al Quwain</a:t>
            </a:r>
          </a:p>
        </p:txBody>
      </p:sp>
    </p:spTree>
    <p:extLst>
      <p:ext uri="{BB962C8B-B14F-4D97-AF65-F5344CB8AC3E}">
        <p14:creationId xmlns:p14="http://schemas.microsoft.com/office/powerpoint/2010/main" val="3208335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07008"/>
          </a:xfrm>
        </p:spPr>
        <p:txBody>
          <a:bodyPr/>
          <a:lstStyle/>
          <a:p>
            <a:r>
              <a:rPr lang="en-IE" dirty="0" smtClean="0"/>
              <a:t>Language, Currency and Natural Resources</a:t>
            </a:r>
            <a:endParaRPr lang="en-IE"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520" b="10520"/>
          <a:stretch>
            <a:fillRect/>
          </a:stretch>
        </p:blipFill>
        <p:spPr/>
      </p:pic>
      <p:sp>
        <p:nvSpPr>
          <p:cNvPr id="4" name="Text Placeholder 3"/>
          <p:cNvSpPr>
            <a:spLocks noGrp="1"/>
          </p:cNvSpPr>
          <p:nvPr>
            <p:ph type="body" sz="half" idx="2"/>
          </p:nvPr>
        </p:nvSpPr>
        <p:spPr>
          <a:xfrm>
            <a:off x="757492" y="1783080"/>
            <a:ext cx="3932237" cy="3977639"/>
          </a:xfrm>
        </p:spPr>
        <p:txBody>
          <a:bodyPr>
            <a:noAutofit/>
          </a:bodyPr>
          <a:lstStyle/>
          <a:p>
            <a:pPr>
              <a:lnSpc>
                <a:spcPct val="150000"/>
              </a:lnSpc>
            </a:pPr>
            <a:r>
              <a:rPr lang="en-IE" dirty="0" smtClean="0"/>
              <a:t>‘ Arabic’ language is spoken and its alphabet has 28 letters and is written from right to left. </a:t>
            </a:r>
          </a:p>
          <a:p>
            <a:pPr>
              <a:lnSpc>
                <a:spcPct val="150000"/>
              </a:lnSpc>
            </a:pPr>
            <a:r>
              <a:rPr lang="en-IE" dirty="0" smtClean="0"/>
              <a:t>The currency that Arabic people use in the UAE is called dirhams. A 500ml water bottle is 1 dirham. One dirham is 0.23 cents.</a:t>
            </a:r>
          </a:p>
          <a:p>
            <a:pPr>
              <a:lnSpc>
                <a:spcPct val="150000"/>
              </a:lnSpc>
            </a:pPr>
            <a:r>
              <a:rPr lang="en-IE" dirty="0" smtClean="0"/>
              <a:t>The UAE's natural resources are natural gas and oil. </a:t>
            </a:r>
            <a:endParaRPr lang="en-IE" dirty="0"/>
          </a:p>
        </p:txBody>
      </p:sp>
    </p:spTree>
    <p:extLst>
      <p:ext uri="{BB962C8B-B14F-4D97-AF65-F5344CB8AC3E}">
        <p14:creationId xmlns:p14="http://schemas.microsoft.com/office/powerpoint/2010/main" val="3219273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46304"/>
            <a:ext cx="3932237" cy="841121"/>
          </a:xfrm>
        </p:spPr>
        <p:txBody>
          <a:bodyPr>
            <a:normAutofit/>
          </a:bodyPr>
          <a:lstStyle/>
          <a:p>
            <a:pPr algn="just"/>
            <a:r>
              <a:rPr lang="en-IE" dirty="0" smtClean="0"/>
              <a:t>Religion and culture</a:t>
            </a:r>
            <a:endParaRPr lang="en-IE"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741" r="8741"/>
          <a:stretch>
            <a:fillRect/>
          </a:stretch>
        </p:blipFill>
        <p:spPr/>
      </p:pic>
      <p:sp>
        <p:nvSpPr>
          <p:cNvPr id="4" name="Text Placeholder 3"/>
          <p:cNvSpPr>
            <a:spLocks noGrp="1"/>
          </p:cNvSpPr>
          <p:nvPr>
            <p:ph type="body" sz="half" idx="2"/>
          </p:nvPr>
        </p:nvSpPr>
        <p:spPr>
          <a:xfrm>
            <a:off x="356616" y="1115568"/>
            <a:ext cx="4415409" cy="5394960"/>
          </a:xfrm>
        </p:spPr>
        <p:txBody>
          <a:bodyPr>
            <a:noAutofit/>
          </a:bodyPr>
          <a:lstStyle/>
          <a:p>
            <a:pPr marL="285750" indent="-285750">
              <a:lnSpc>
                <a:spcPct val="150000"/>
              </a:lnSpc>
              <a:buFont typeface="Arial" panose="020B0604020202020204" pitchFamily="34" charset="0"/>
              <a:buChar char="•"/>
            </a:pPr>
            <a:r>
              <a:rPr lang="en-IE" dirty="0" smtClean="0"/>
              <a:t>In the UAE 76% of people are Muslim and 19 percent are Christian. </a:t>
            </a:r>
          </a:p>
          <a:p>
            <a:pPr marL="285750" indent="-285750">
              <a:lnSpc>
                <a:spcPct val="150000"/>
              </a:lnSpc>
              <a:buFont typeface="Arial" panose="020B0604020202020204" pitchFamily="34" charset="0"/>
              <a:buChar char="•"/>
            </a:pPr>
            <a:r>
              <a:rPr lang="en-IE" dirty="0" smtClean="0"/>
              <a:t>The traditional dress worn by Emirati men is called </a:t>
            </a:r>
            <a:r>
              <a:rPr lang="en-IE" i="1" dirty="0" smtClean="0"/>
              <a:t>khandura</a:t>
            </a:r>
            <a:r>
              <a:rPr lang="en-IE" dirty="0" smtClean="0"/>
              <a:t>, a white long tunic, while women usually wear the </a:t>
            </a:r>
            <a:r>
              <a:rPr lang="en-IE" i="1" dirty="0" smtClean="0"/>
              <a:t>abaya</a:t>
            </a:r>
            <a:r>
              <a:rPr lang="en-IE" dirty="0" smtClean="0"/>
              <a:t>, a black garment covering the whole body and head. </a:t>
            </a:r>
          </a:p>
          <a:p>
            <a:pPr marL="285750" indent="-285750">
              <a:lnSpc>
                <a:spcPct val="150000"/>
              </a:lnSpc>
              <a:buFont typeface="Arial" panose="020B0604020202020204" pitchFamily="34" charset="0"/>
              <a:buChar char="•"/>
            </a:pPr>
            <a:r>
              <a:rPr lang="en-IE" dirty="0" smtClean="0"/>
              <a:t>The native language is Arabic. People in UAE are very religious and love their culture and have very strict rules some examples are that only married couples can stay in hotel rooms and any crimes like stealing will result in your hands getting chopped off as a punishment. </a:t>
            </a:r>
          </a:p>
          <a:p>
            <a:pPr marL="285750" indent="-285750">
              <a:lnSpc>
                <a:spcPct val="150000"/>
              </a:lnSpc>
              <a:buFont typeface="Arial" panose="020B0604020202020204" pitchFamily="34" charset="0"/>
              <a:buChar char="•"/>
            </a:pPr>
            <a:r>
              <a:rPr lang="en-IE" dirty="0" smtClean="0"/>
              <a:t>Smoking is not allowed in government areas </a:t>
            </a:r>
            <a:endParaRPr lang="en-IE" dirty="0"/>
          </a:p>
        </p:txBody>
      </p:sp>
    </p:spTree>
    <p:extLst>
      <p:ext uri="{BB962C8B-B14F-4D97-AF65-F5344CB8AC3E}">
        <p14:creationId xmlns:p14="http://schemas.microsoft.com/office/powerpoint/2010/main" val="160112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566928"/>
            <a:ext cx="3932237" cy="850392"/>
          </a:xfrm>
        </p:spPr>
        <p:txBody>
          <a:bodyPr>
            <a:normAutofit/>
          </a:bodyPr>
          <a:lstStyle/>
          <a:p>
            <a:r>
              <a:rPr lang="en-IE" dirty="0" smtClean="0"/>
              <a:t>History Of UAE </a:t>
            </a:r>
            <a:endParaRPr lang="en-I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649224"/>
            <a:ext cx="6172200" cy="4510944"/>
          </a:xfrm>
        </p:spPr>
      </p:pic>
      <p:sp>
        <p:nvSpPr>
          <p:cNvPr id="4" name="Text Placeholder 3"/>
          <p:cNvSpPr>
            <a:spLocks noGrp="1"/>
          </p:cNvSpPr>
          <p:nvPr>
            <p:ph type="body" sz="half" idx="2"/>
          </p:nvPr>
        </p:nvSpPr>
        <p:spPr>
          <a:xfrm>
            <a:off x="839787" y="1920240"/>
            <a:ext cx="3932237" cy="3584448"/>
          </a:xfrm>
        </p:spPr>
        <p:txBody>
          <a:bodyPr>
            <a:normAutofit/>
          </a:bodyPr>
          <a:lstStyle/>
          <a:p>
            <a:pPr>
              <a:lnSpc>
                <a:spcPct val="150000"/>
              </a:lnSpc>
            </a:pPr>
            <a:r>
              <a:rPr lang="en-IE" dirty="0" smtClean="0"/>
              <a:t>UAE/United Arab Emirates was founded in December 2</a:t>
            </a:r>
            <a:r>
              <a:rPr lang="en-IE" baseline="30000" dirty="0" smtClean="0"/>
              <a:t>nd</a:t>
            </a:r>
            <a:r>
              <a:rPr lang="en-IE" dirty="0" smtClean="0"/>
              <a:t> 1971 before December 2</a:t>
            </a:r>
            <a:r>
              <a:rPr lang="en-IE" baseline="30000" dirty="0" smtClean="0"/>
              <a:t>nd</a:t>
            </a:r>
            <a:r>
              <a:rPr lang="en-IE" dirty="0" smtClean="0"/>
              <a:t> 1971 all the seven cities were actually separate places so Abu Dhabi, Dubai, Ajman,</a:t>
            </a:r>
          </a:p>
          <a:p>
            <a:pPr>
              <a:lnSpc>
                <a:spcPct val="150000"/>
              </a:lnSpc>
            </a:pPr>
            <a:r>
              <a:rPr lang="en-IE" dirty="0" smtClean="0"/>
              <a:t>Al Fujayrah , Sharjah and Quwayn</a:t>
            </a:r>
            <a:r>
              <a:rPr lang="en-IE" dirty="0"/>
              <a:t> </a:t>
            </a:r>
            <a:r>
              <a:rPr lang="en-IE" dirty="0" smtClean="0"/>
              <a:t>were all different places.</a:t>
            </a:r>
            <a:r>
              <a:rPr lang="en-IE" dirty="0"/>
              <a:t> Sheikh Zayed bin Sultan Al </a:t>
            </a:r>
            <a:r>
              <a:rPr lang="en-IE" dirty="0" smtClean="0"/>
              <a:t>Nahyan was the founder and father of UAE</a:t>
            </a:r>
          </a:p>
        </p:txBody>
      </p:sp>
    </p:spTree>
    <p:extLst>
      <p:ext uri="{BB962C8B-B14F-4D97-AF65-F5344CB8AC3E}">
        <p14:creationId xmlns:p14="http://schemas.microsoft.com/office/powerpoint/2010/main" val="960674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UAE FOOD AND DRINK</a:t>
            </a:r>
            <a:br>
              <a:rPr lang="en-IE" dirty="0"/>
            </a:br>
            <a:endParaRPr lang="en-I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2084784"/>
            <a:ext cx="6172200" cy="2678906"/>
          </a:xfrm>
          <a:prstGeom prst="rect">
            <a:avLst/>
          </a:prstGeom>
        </p:spPr>
      </p:pic>
      <p:sp>
        <p:nvSpPr>
          <p:cNvPr id="4" name="Text Placeholder 3"/>
          <p:cNvSpPr>
            <a:spLocks noGrp="1"/>
          </p:cNvSpPr>
          <p:nvPr>
            <p:ph type="body" sz="half" idx="2"/>
          </p:nvPr>
        </p:nvSpPr>
        <p:spPr/>
        <p:txBody>
          <a:bodyPr/>
          <a:lstStyle/>
          <a:p>
            <a:pPr>
              <a:lnSpc>
                <a:spcPct val="150000"/>
              </a:lnSpc>
            </a:pPr>
            <a:r>
              <a:rPr lang="en-IE" dirty="0"/>
              <a:t>This is a Shawarma, it is one of the staple foods of UAE. It is a meat wrap that can vary between different meats. So in simple English it’s a wrap with different meat and different vegetables in it </a:t>
            </a:r>
          </a:p>
          <a:p>
            <a:pPr>
              <a:lnSpc>
                <a:spcPct val="150000"/>
              </a:lnSpc>
            </a:pPr>
            <a:endParaRPr lang="en-IE" dirty="0"/>
          </a:p>
        </p:txBody>
      </p:sp>
    </p:spTree>
    <p:extLst>
      <p:ext uri="{BB962C8B-B14F-4D97-AF65-F5344CB8AC3E}">
        <p14:creationId xmlns:p14="http://schemas.microsoft.com/office/powerpoint/2010/main" val="4110432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05840"/>
          </a:xfrm>
        </p:spPr>
        <p:txBody>
          <a:bodyPr/>
          <a:lstStyle/>
          <a:p>
            <a:r>
              <a:rPr lang="en-IE" dirty="0"/>
              <a:t>UAE  street food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276312"/>
            <a:ext cx="6172200" cy="4295851"/>
          </a:xfrm>
          <a:prstGeom prst="rect">
            <a:avLst/>
          </a:prstGeom>
        </p:spPr>
      </p:pic>
      <p:sp>
        <p:nvSpPr>
          <p:cNvPr id="4" name="Text Placeholder 3"/>
          <p:cNvSpPr>
            <a:spLocks noGrp="1"/>
          </p:cNvSpPr>
          <p:nvPr>
            <p:ph type="body" sz="half" idx="2"/>
          </p:nvPr>
        </p:nvSpPr>
        <p:spPr/>
        <p:txBody>
          <a:bodyPr/>
          <a:lstStyle/>
          <a:p>
            <a:pPr>
              <a:lnSpc>
                <a:spcPct val="150000"/>
              </a:lnSpc>
            </a:pPr>
            <a:r>
              <a:rPr lang="en-IE" b="1" dirty="0"/>
              <a:t>Tawook</a:t>
            </a:r>
            <a:r>
              <a:rPr lang="en-IE" dirty="0"/>
              <a:t> is rolled inside pita bread along with hummus, pickles, and pickled turnips.</a:t>
            </a:r>
          </a:p>
        </p:txBody>
      </p:sp>
    </p:spTree>
    <p:extLst>
      <p:ext uri="{BB962C8B-B14F-4D97-AF65-F5344CB8AC3E}">
        <p14:creationId xmlns:p14="http://schemas.microsoft.com/office/powerpoint/2010/main" val="1075331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1851</TotalTime>
  <Words>580</Words>
  <Application>Microsoft Office PowerPoint</Application>
  <PresentationFormat>Widescreen</PresentationFormat>
  <Paragraphs>55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Harlow Solid Italic</vt:lpstr>
      <vt:lpstr>Office Theme</vt:lpstr>
      <vt:lpstr>PowerPoint Presentation</vt:lpstr>
      <vt:lpstr>PowerPoint Presentation</vt:lpstr>
      <vt:lpstr>PowerPoint Presentation</vt:lpstr>
      <vt:lpstr>PowerPoint Presentation</vt:lpstr>
      <vt:lpstr>Language, Currency and Natural Resources</vt:lpstr>
      <vt:lpstr>Religion and culture</vt:lpstr>
      <vt:lpstr>History Of UAE </vt:lpstr>
      <vt:lpstr>UAE FOOD AND DRINK </vt:lpstr>
      <vt:lpstr>UAE  street food</vt:lpstr>
      <vt:lpstr>GAHWA</vt:lpstr>
      <vt:lpstr>LABAN</vt:lpstr>
      <vt:lpstr>FAMOUS TOURIST ATTRACTOINS</vt:lpstr>
      <vt:lpstr>TOURIST ATTRACTOINS</vt:lpstr>
      <vt:lpstr>UAE GOLD </vt:lpstr>
      <vt:lpstr>Sports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 priya dasari</dc:creator>
  <cp:lastModifiedBy>krishna priya dasari</cp:lastModifiedBy>
  <cp:revision>47</cp:revision>
  <dcterms:created xsi:type="dcterms:W3CDTF">2020-11-12T20:00:09Z</dcterms:created>
  <dcterms:modified xsi:type="dcterms:W3CDTF">2020-11-19T23:08:14Z</dcterms:modified>
</cp:coreProperties>
</file>