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A18D4-F708-4926-92B1-1B2601A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FC6B1-DE66-45FC-9253-2E536BA3E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IE" sz="4800" dirty="0"/>
              <a:t>World War 1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C7AB4-3B0D-412F-A3CE-919395DD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IE" sz="2000" dirty="0"/>
              <a:t>by : Joseph </a:t>
            </a:r>
            <a:r>
              <a:rPr lang="en-IE" sz="2000" dirty="0" err="1"/>
              <a:t>gavin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7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5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C9288-4D95-4B1B-87B2-0A50D4470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5" r="21245" b="-1"/>
          <a:stretch/>
        </p:blipFill>
        <p:spPr>
          <a:xfrm>
            <a:off x="4883023" y="10"/>
            <a:ext cx="7308978" cy="6857990"/>
          </a:xfrm>
          <a:custGeom>
            <a:avLst/>
            <a:gdLst>
              <a:gd name="connsiteX0" fmla="*/ 0 w 7308978"/>
              <a:gd name="connsiteY0" fmla="*/ 0 h 6858000"/>
              <a:gd name="connsiteX1" fmla="*/ 7308978 w 7308978"/>
              <a:gd name="connsiteY1" fmla="*/ 0 h 6858000"/>
              <a:gd name="connsiteX2" fmla="*/ 7308978 w 7308978"/>
              <a:gd name="connsiteY2" fmla="*/ 6858000 h 6858000"/>
              <a:gd name="connsiteX3" fmla="*/ 0 w 7308978"/>
              <a:gd name="connsiteY3" fmla="*/ 6858000 h 6858000"/>
              <a:gd name="connsiteX4" fmla="*/ 62983 w 7308978"/>
              <a:gd name="connsiteY4" fmla="*/ 6788730 h 6858000"/>
              <a:gd name="connsiteX5" fmla="*/ 1212978 w 7308978"/>
              <a:gd name="connsiteY5" fmla="*/ 3429000 h 6858000"/>
              <a:gd name="connsiteX6" fmla="*/ 62983 w 7308978"/>
              <a:gd name="connsiteY6" fmla="*/ 69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3F0E-BA1B-4A9C-9E6C-9286AE99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en-IE" sz="3400"/>
              <a:t>The first shots fired….</a:t>
            </a:r>
            <a:endParaRPr lang="en-US" sz="3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30D6-EA9D-4620-AB6E-E3CEA916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IE" sz="1800"/>
              <a:t>The first shots were fired at archduke Franz Ferdinand of Austria by a nationalist while on official business to the Bosnian capital.</a:t>
            </a:r>
          </a:p>
          <a:p>
            <a:r>
              <a:rPr lang="en-IE" sz="1800"/>
              <a:t>It sparked a series of killings that was the driving force in the start of world war 1.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877854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869F4C-682C-4533-95BA-4FBC881F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831" y="4698492"/>
            <a:ext cx="2857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2ADDF-D205-4745-BF73-03861461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61" y="0"/>
            <a:ext cx="1725086" cy="2405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41A4D-C754-49D7-8A5D-BEC35E8B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Great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8A5D-E6E1-48D6-ABC9-343FA0A0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11" y="2148289"/>
            <a:ext cx="11038901" cy="4161071"/>
          </a:xfrm>
        </p:spPr>
        <p:txBody>
          <a:bodyPr/>
          <a:lstStyle/>
          <a:p>
            <a:r>
              <a:rPr lang="en-IE" dirty="0"/>
              <a:t>World war 1 was nicknamed the great war, the war to end all wars, but in the end, they decided to have another war.</a:t>
            </a:r>
          </a:p>
          <a:p>
            <a:r>
              <a:rPr lang="en-US" dirty="0"/>
              <a:t> </a:t>
            </a:r>
            <a:r>
              <a:rPr lang="en-US" dirty="0" err="1"/>
              <a:t>Alot</a:t>
            </a:r>
            <a:r>
              <a:rPr lang="en-US" dirty="0"/>
              <a:t> of famous and infamous people in history made their first appearance in world war 1, such as Wilfred Owen the poet of dulce et decorum Est, and Hitler ( who unfortunately didn’t die in the trenches)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D5641-6804-432F-B4E1-A678E99F71C8}"/>
              </a:ext>
            </a:extLst>
          </p:cNvPr>
          <p:cNvSpPr txBox="1"/>
          <p:nvPr/>
        </p:nvSpPr>
        <p:spPr>
          <a:xfrm>
            <a:off x="7271133" y="429658"/>
            <a:ext cx="25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&lt; Wilfred Owen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2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9CC64-B4CC-4DB7-B71D-6001D10F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dirty="0"/>
              <a:t>Dulce et decorum Est</a:t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/>
              <a:t>latin</a:t>
            </a:r>
            <a:r>
              <a:rPr lang="en-IE" dirty="0"/>
              <a:t> for </a:t>
            </a:r>
            <a:br>
              <a:rPr lang="en-IE" dirty="0"/>
            </a:br>
            <a:r>
              <a:rPr lang="en-IE" dirty="0"/>
              <a:t>it is sweet and honourable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9DB23-9EA6-422F-8ED8-7270B61F1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269" y="-396843"/>
            <a:ext cx="5611166" cy="7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993E-671C-4A2A-A357-D7150D8F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Ireland in 1914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3798-0FCA-4007-8334-6A711F13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goes unnoticed is the fact that many </a:t>
            </a:r>
            <a:r>
              <a:rPr lang="en-IE" dirty="0" err="1"/>
              <a:t>irish</a:t>
            </a:r>
            <a:r>
              <a:rPr lang="en-IE" dirty="0"/>
              <a:t> men played a huge part in the war regardless of the civil war and the 1916 rising.</a:t>
            </a:r>
          </a:p>
          <a:p>
            <a:r>
              <a:rPr lang="en-US" dirty="0"/>
              <a:t>In all about 210,000 Irish men  served in British forces.</a:t>
            </a:r>
          </a:p>
          <a:p>
            <a:r>
              <a:rPr lang="en-US" dirty="0"/>
              <a:t>Some 35,000 Irish died</a:t>
            </a:r>
          </a:p>
        </p:txBody>
      </p:sp>
    </p:spTree>
    <p:extLst>
      <p:ext uri="{BB962C8B-B14F-4D97-AF65-F5344CB8AC3E}">
        <p14:creationId xmlns:p14="http://schemas.microsoft.com/office/powerpoint/2010/main" val="195148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F4150-5ED1-4C29-B7D4-12D8534DA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" r="24797" b="5126"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EDC-42C7-4A23-BFE9-5FDEBC9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IE" sz="2800"/>
              <a:t>war objects</a:t>
            </a:r>
            <a:endParaRPr lang="en-US" sz="280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71B98-3129-4EE8-9809-9C8F7EE6E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362" y="4087812"/>
            <a:ext cx="1836738" cy="1836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AE437-4BA4-44C2-8F89-E959BEC9E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665" y="2610104"/>
            <a:ext cx="29802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313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2A24"/>
      </a:dk2>
      <a:lt2>
        <a:srgbClr val="E2E5E8"/>
      </a:lt2>
      <a:accent1>
        <a:srgbClr val="CA928C"/>
      </a:accent1>
      <a:accent2>
        <a:srgbClr val="C09B75"/>
      </a:accent2>
      <a:accent3>
        <a:srgbClr val="A6A375"/>
      </a:accent3>
      <a:accent4>
        <a:srgbClr val="7884C1"/>
      </a:accent4>
      <a:accent5>
        <a:srgbClr val="9F90CC"/>
      </a:accent5>
      <a:accent6>
        <a:srgbClr val="A978C1"/>
      </a:accent6>
      <a:hlink>
        <a:srgbClr val="6084A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Calibri</vt:lpstr>
      <vt:lpstr>AccentBoxVTI</vt:lpstr>
      <vt:lpstr>World War 1</vt:lpstr>
      <vt:lpstr>The first shots fired….</vt:lpstr>
      <vt:lpstr>The Great War</vt:lpstr>
      <vt:lpstr>Dulce et decorum Est - latin for  it is sweet and honourable</vt:lpstr>
      <vt:lpstr>Ireland in 1914</vt:lpstr>
      <vt:lpstr>war objects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1</dc:title>
  <dc:creator>Lola Gavin</dc:creator>
  <cp:lastModifiedBy>Lola Gavin</cp:lastModifiedBy>
  <cp:revision>3</cp:revision>
  <dcterms:created xsi:type="dcterms:W3CDTF">2020-02-05T19:46:08Z</dcterms:created>
  <dcterms:modified xsi:type="dcterms:W3CDTF">2020-02-05T20:00:22Z</dcterms:modified>
</cp:coreProperties>
</file>