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B4338-8753-4584-AE8E-DAA2F318691D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9744E-80D5-417A-9494-5C3CA6A23C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300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9744E-80D5-417A-9494-5C3CA6A23C57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37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9744E-80D5-417A-9494-5C3CA6A23C57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085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767" y="381000"/>
            <a:ext cx="7772400" cy="1470025"/>
          </a:xfrm>
        </p:spPr>
        <p:txBody>
          <a:bodyPr/>
          <a:lstStyle/>
          <a:p>
            <a:r>
              <a:rPr lang="en-IE" dirty="0" smtClean="0"/>
              <a:t>TRINIDAD AND TOBAGO PROJECT</a:t>
            </a:r>
            <a:br>
              <a:rPr lang="en-IE" dirty="0" smtClean="0"/>
            </a:b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19913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LOCATION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44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dirty="0" smtClean="0"/>
              <a:t>The Republic of Trinidad and Tobago is a nation in the South Caribbean Sea. It lies close to the continent of South </a:t>
            </a:r>
            <a:r>
              <a:rPr lang="en-IE" dirty="0"/>
              <a:t>A</a:t>
            </a:r>
            <a:r>
              <a:rPr lang="en-IE" dirty="0" smtClean="0"/>
              <a:t>merica Northeast of </a:t>
            </a:r>
            <a:r>
              <a:rPr lang="en-IE" dirty="0"/>
              <a:t>V</a:t>
            </a:r>
            <a:r>
              <a:rPr lang="en-IE" dirty="0" smtClean="0"/>
              <a:t>enezuela and Northwest of Guyana. The country has two bigger islands called </a:t>
            </a:r>
            <a:r>
              <a:rPr lang="en-IE" dirty="0" err="1"/>
              <a:t>T</a:t>
            </a:r>
            <a:r>
              <a:rPr lang="en-IE" dirty="0" err="1" smtClean="0"/>
              <a:t>rinadad</a:t>
            </a:r>
            <a:r>
              <a:rPr lang="en-IE" dirty="0" smtClean="0"/>
              <a:t> and </a:t>
            </a:r>
            <a:r>
              <a:rPr lang="en-IE" dirty="0" err="1"/>
              <a:t>T</a:t>
            </a:r>
            <a:r>
              <a:rPr lang="en-IE" dirty="0" err="1" smtClean="0"/>
              <a:t>abago</a:t>
            </a:r>
            <a:r>
              <a:rPr lang="en-IE" dirty="0" smtClean="0"/>
              <a:t> and it has smaller islands too</a:t>
            </a:r>
            <a:r>
              <a:rPr lang="en-IE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667000"/>
            <a:ext cx="6124575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8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LANGUAGE AND RELIGON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Languages spoken are </a:t>
            </a:r>
            <a:r>
              <a:rPr lang="en-IE" dirty="0"/>
              <a:t>E</a:t>
            </a:r>
            <a:r>
              <a:rPr lang="en-IE" dirty="0" smtClean="0"/>
              <a:t>nglish (official) ,</a:t>
            </a:r>
            <a:r>
              <a:rPr lang="en-IE" dirty="0"/>
              <a:t>H</a:t>
            </a:r>
            <a:r>
              <a:rPr lang="en-IE" dirty="0" smtClean="0"/>
              <a:t>indi, </a:t>
            </a:r>
            <a:r>
              <a:rPr lang="en-IE" dirty="0"/>
              <a:t>F</a:t>
            </a:r>
            <a:r>
              <a:rPr lang="en-IE" dirty="0" smtClean="0"/>
              <a:t>rench, </a:t>
            </a:r>
            <a:r>
              <a:rPr lang="en-IE" dirty="0"/>
              <a:t>S</a:t>
            </a:r>
            <a:r>
              <a:rPr lang="en-IE" dirty="0" smtClean="0"/>
              <a:t>panish and Chinese.</a:t>
            </a:r>
          </a:p>
          <a:p>
            <a:r>
              <a:rPr lang="en-IE" dirty="0" err="1" smtClean="0"/>
              <a:t>Trinadad</a:t>
            </a:r>
            <a:r>
              <a:rPr lang="en-IE" dirty="0" smtClean="0"/>
              <a:t> and </a:t>
            </a:r>
            <a:r>
              <a:rPr lang="en-IE" dirty="0" err="1"/>
              <a:t>T</a:t>
            </a:r>
            <a:r>
              <a:rPr lang="en-IE" dirty="0" err="1" smtClean="0"/>
              <a:t>abago</a:t>
            </a:r>
            <a:r>
              <a:rPr lang="en-IE" dirty="0" smtClean="0"/>
              <a:t> is diverse. It has people of many different races and </a:t>
            </a:r>
            <a:r>
              <a:rPr lang="en-IE" dirty="0" err="1" smtClean="0"/>
              <a:t>religons</a:t>
            </a:r>
            <a:r>
              <a:rPr lang="en-IE" dirty="0" smtClean="0"/>
              <a:t>. There are people who are children of </a:t>
            </a:r>
            <a:r>
              <a:rPr lang="en-IE" dirty="0"/>
              <a:t>A</a:t>
            </a:r>
            <a:r>
              <a:rPr lang="en-IE" dirty="0" smtClean="0"/>
              <a:t>fricans Europeans Arabs Indians and Chinese who moved to the island a long time ago. The biggest </a:t>
            </a:r>
            <a:r>
              <a:rPr lang="en-IE" dirty="0" err="1" smtClean="0"/>
              <a:t>religons</a:t>
            </a:r>
            <a:r>
              <a:rPr lang="en-IE" dirty="0" smtClean="0"/>
              <a:t> in the country are </a:t>
            </a:r>
            <a:r>
              <a:rPr lang="en-IE" dirty="0" err="1" smtClean="0"/>
              <a:t>Christiananity</a:t>
            </a:r>
            <a:r>
              <a:rPr lang="en-IE" dirty="0" smtClean="0"/>
              <a:t> and </a:t>
            </a:r>
            <a:r>
              <a:rPr lang="en-IE" dirty="0" err="1" smtClean="0"/>
              <a:t>Hinduisim</a:t>
            </a:r>
            <a:r>
              <a:rPr lang="en-IE" dirty="0" smtClean="0"/>
              <a:t> .There are also Islam and African </a:t>
            </a:r>
            <a:r>
              <a:rPr lang="en-IE" dirty="0" err="1" smtClean="0"/>
              <a:t>religons</a:t>
            </a:r>
            <a:r>
              <a:rPr lang="en-IE" dirty="0" smtClean="0"/>
              <a:t> in the Country 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52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HISTORY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dirty="0" smtClean="0"/>
              <a:t>The original settlers to the islands were the Native American Arawak and </a:t>
            </a:r>
            <a:r>
              <a:rPr lang="en-IE" dirty="0" err="1" smtClean="0"/>
              <a:t>Carib</a:t>
            </a:r>
            <a:r>
              <a:rPr lang="en-IE" dirty="0" smtClean="0"/>
              <a:t> tribes. When the Europeans arrived, the locals were nearly wiped out by disease.</a:t>
            </a:r>
          </a:p>
          <a:p>
            <a:pPr marL="0" indent="0">
              <a:buNone/>
            </a:pPr>
            <a:r>
              <a:rPr lang="en-IE" dirty="0" smtClean="0"/>
              <a:t>The first </a:t>
            </a:r>
            <a:r>
              <a:rPr lang="en-IE" dirty="0"/>
              <a:t>E</a:t>
            </a:r>
            <a:r>
              <a:rPr lang="en-IE" dirty="0" smtClean="0"/>
              <a:t>uropean too arrive at </a:t>
            </a:r>
            <a:r>
              <a:rPr lang="en-IE" dirty="0"/>
              <a:t>T</a:t>
            </a:r>
            <a:r>
              <a:rPr lang="en-IE" dirty="0" smtClean="0"/>
              <a:t>rinidad was </a:t>
            </a:r>
            <a:r>
              <a:rPr lang="en-IE" dirty="0"/>
              <a:t>C</a:t>
            </a:r>
            <a:r>
              <a:rPr lang="en-IE" dirty="0" smtClean="0"/>
              <a:t>hristopher </a:t>
            </a:r>
            <a:r>
              <a:rPr lang="en-IE" dirty="0"/>
              <a:t>C</a:t>
            </a:r>
            <a:r>
              <a:rPr lang="en-IE" dirty="0" smtClean="0"/>
              <a:t>olumbus in 1648. He named the island and 100 years later the Spanish came and settled in the area. The English took possession of </a:t>
            </a:r>
            <a:r>
              <a:rPr lang="en-IE" dirty="0"/>
              <a:t>T</a:t>
            </a:r>
            <a:r>
              <a:rPr lang="en-IE" dirty="0" smtClean="0"/>
              <a:t>rinidad in 1797 ,but </a:t>
            </a:r>
            <a:r>
              <a:rPr lang="en-IE" dirty="0" err="1"/>
              <a:t>T</a:t>
            </a:r>
            <a:r>
              <a:rPr lang="en-IE" dirty="0" err="1" smtClean="0"/>
              <a:t>abago</a:t>
            </a:r>
            <a:r>
              <a:rPr lang="en-IE" dirty="0" smtClean="0"/>
              <a:t> changes hands numerous times between the </a:t>
            </a:r>
            <a:r>
              <a:rPr lang="en-IE" dirty="0"/>
              <a:t>F</a:t>
            </a:r>
            <a:r>
              <a:rPr lang="en-IE" dirty="0" smtClean="0"/>
              <a:t>rench , </a:t>
            </a:r>
            <a:r>
              <a:rPr lang="en-IE" dirty="0"/>
              <a:t>E</a:t>
            </a:r>
            <a:r>
              <a:rPr lang="en-IE" dirty="0" smtClean="0"/>
              <a:t>nglish , and </a:t>
            </a:r>
            <a:r>
              <a:rPr lang="en-IE" dirty="0"/>
              <a:t>D</a:t>
            </a:r>
            <a:r>
              <a:rPr lang="en-IE" dirty="0" smtClean="0"/>
              <a:t>utch before the </a:t>
            </a:r>
            <a:r>
              <a:rPr lang="en-IE" dirty="0"/>
              <a:t>E</a:t>
            </a:r>
            <a:r>
              <a:rPr lang="en-IE" dirty="0" smtClean="0"/>
              <a:t>nglish finally took and made it a colony in 1803. </a:t>
            </a:r>
            <a:r>
              <a:rPr lang="en-IE" dirty="0"/>
              <a:t>K</a:t>
            </a:r>
            <a:r>
              <a:rPr lang="en-IE" dirty="0" smtClean="0"/>
              <a:t>ingdom in 1962 . It became a republic in 1976. </a:t>
            </a:r>
          </a:p>
          <a:p>
            <a:pPr marL="0" indent="0">
              <a:buNone/>
            </a:pPr>
            <a:r>
              <a:rPr lang="en-IE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70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CLIMATE AND GEOGRAPHY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/>
              <a:t>The climate is tropical with high relative humidity . The coolest months are January February when the average temperature is about (20 c) . The warmest months are April May and October which have an average temperature is about 89F (32C</a:t>
            </a:r>
            <a:r>
              <a:rPr lang="en-IE" dirty="0" smtClean="0"/>
              <a:t>).</a:t>
            </a:r>
          </a:p>
          <a:p>
            <a:r>
              <a:rPr lang="en-IE" dirty="0" smtClean="0"/>
              <a:t>Tobago is </a:t>
            </a:r>
            <a:r>
              <a:rPr lang="en-IE" dirty="0" err="1" smtClean="0"/>
              <a:t>mountaineous</a:t>
            </a:r>
            <a:r>
              <a:rPr lang="en-IE" dirty="0" smtClean="0"/>
              <a:t> and dominated by the main ridge. There are deep, fertile valleys north and south of the main ridge. The </a:t>
            </a:r>
            <a:r>
              <a:rPr lang="en-IE" dirty="0" err="1" smtClean="0"/>
              <a:t>SouthWest</a:t>
            </a:r>
            <a:r>
              <a:rPr lang="en-IE" dirty="0" smtClean="0"/>
              <a:t> tip of the Island has a coral platform. Tobago is volcanic in origin, but there are no active volcanoes.</a:t>
            </a:r>
            <a:r>
              <a:rPr lang="en-IE" dirty="0" smtClean="0"/>
              <a:t> </a:t>
            </a:r>
          </a:p>
          <a:p>
            <a:r>
              <a:rPr lang="en-IE" dirty="0" smtClean="0"/>
              <a:t>The coastline is indented with numerous bays, beaches, and narrow coastal plains.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86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CAPITAL AND POPULATION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The Country has about 1,262,366 People in their </a:t>
            </a:r>
            <a:r>
              <a:rPr lang="en-IE" dirty="0" smtClean="0"/>
              <a:t>Country. The </a:t>
            </a:r>
            <a:r>
              <a:rPr lang="en-IE" dirty="0" smtClean="0"/>
              <a:t>capital is Port of Spain. </a:t>
            </a: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26720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8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FOOD AND SPORTS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The most popular in Trinidad and Tobago is Cricket. Other popular sports are football and basketball.</a:t>
            </a:r>
          </a:p>
          <a:p>
            <a:pPr marL="0" indent="0">
              <a:buNone/>
            </a:pPr>
            <a:r>
              <a:rPr lang="en-IE" dirty="0" smtClean="0"/>
              <a:t>Their cuisine consists of a fusion of African, Chinese, Indian South-Asian, and Latin American – Spanish – Portuguese Cuisine.</a:t>
            </a:r>
          </a:p>
          <a:p>
            <a:pPr marL="0" indent="0">
              <a:buNone/>
            </a:pP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3429000" cy="1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0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PLANTS AND ANIMALS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Tropical rain forests grow in the high areas. The island’s animals include golden tree frogs, porcupines, armadillos, wild pigs and rodents. The scarlet ibis is the country’s national bird. 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4190999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ECONOMY - IMPORTS AND EXPORTS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smtClean="0"/>
              <a:t>Major Imports: machinery, transportation equipment, manufactured goods, food, live animals</a:t>
            </a:r>
          </a:p>
          <a:p>
            <a:r>
              <a:rPr lang="en-IE" dirty="0" smtClean="0"/>
              <a:t>Major Exports: Petroleum and petroleum products, chemicals, steel products, fertilizer, sugar, cocoa, coffee, </a:t>
            </a:r>
            <a:r>
              <a:rPr lang="en-IE" err="1" smtClean="0"/>
              <a:t>citrus</a:t>
            </a:r>
            <a:r>
              <a:rPr lang="en-IE" smtClean="0"/>
              <a:t>, flowers</a:t>
            </a:r>
            <a:r>
              <a:rPr lang="en-IE" dirty="0" smtClean="0"/>
              <a:t>.</a:t>
            </a:r>
          </a:p>
          <a:p>
            <a:r>
              <a:rPr lang="en-IE" dirty="0" smtClean="0"/>
              <a:t>Major Industries: petroleum, </a:t>
            </a:r>
            <a:r>
              <a:rPr lang="en-IE" dirty="0"/>
              <a:t>c</a:t>
            </a:r>
            <a:r>
              <a:rPr lang="en-IE" dirty="0" smtClean="0"/>
              <a:t>hemicals, tourism, food processing, cement, beverage, cotton textiles.</a:t>
            </a:r>
          </a:p>
          <a:p>
            <a:r>
              <a:rPr lang="en-IE" dirty="0" smtClean="0"/>
              <a:t>Natural Resources: Petroleum, natural gas, asphalt.</a:t>
            </a:r>
          </a:p>
          <a:p>
            <a:r>
              <a:rPr lang="en-IE" dirty="0" smtClean="0"/>
              <a:t>Agricultural Products: cocoa, rice, citrus, coffee, vegetables, poultry</a:t>
            </a:r>
          </a:p>
          <a:p>
            <a:r>
              <a:rPr lang="en-IE" dirty="0" smtClean="0"/>
              <a:t>Currency: Trinidad and Tobago (TTD)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27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554</Words>
  <Application>Microsoft Office PowerPoint</Application>
  <PresentationFormat>On-screen Show (4:3)</PresentationFormat>
  <Paragraphs>31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TRINIDAD AND TOBAGO PROJECT </vt:lpstr>
      <vt:lpstr>LOCATION</vt:lpstr>
      <vt:lpstr>LANGUAGE AND RELIGON </vt:lpstr>
      <vt:lpstr>HISTORY</vt:lpstr>
      <vt:lpstr>CLIMATE AND GEOGRAPHY</vt:lpstr>
      <vt:lpstr>CAPITAL AND POPULATION</vt:lpstr>
      <vt:lpstr>FOOD AND SPORTS</vt:lpstr>
      <vt:lpstr>PLANTS AND ANIMALS</vt:lpstr>
      <vt:lpstr>ECONOMY - IMPORTS AND EXPORTS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TRINIDAD AND TOBAGO PROJECT </dc:title>
  <dc:creator>damie_000</dc:creator>
  <cp:lastModifiedBy>damien_lanigan@yahoo.ie</cp:lastModifiedBy>
  <cp:revision>31</cp:revision>
  <dcterms:created xsi:type="dcterms:W3CDTF">2006-08-16T00:00:00Z</dcterms:created>
  <dcterms:modified xsi:type="dcterms:W3CDTF">2020-11-19T20:57:03Z</dcterms:modified>
</cp:coreProperties>
</file>