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8" r:id="rId3"/>
    <p:sldId id="259" r:id="rId4"/>
    <p:sldId id="260" r:id="rId5"/>
    <p:sldId id="261" r:id="rId6"/>
    <p:sldId id="257"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560" y="-3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19983-52AA-4CC4-AC71-FAB9AA5FF772}" type="datetimeFigureOut">
              <a:rPr lang="en-IE" smtClean="0"/>
              <a:t>26/09/2019</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60662-E46C-46A2-906B-13FFD38C9B69}" type="slidenum">
              <a:rPr lang="en-IE" smtClean="0"/>
              <a:t>‹#›</a:t>
            </a:fld>
            <a:endParaRPr lang="en-IE" dirty="0"/>
          </a:p>
        </p:txBody>
      </p:sp>
    </p:spTree>
    <p:extLst>
      <p:ext uri="{BB962C8B-B14F-4D97-AF65-F5344CB8AC3E}">
        <p14:creationId xmlns:p14="http://schemas.microsoft.com/office/powerpoint/2010/main" val="899375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A8260662-E46C-46A2-906B-13FFD38C9B69}" type="slidenum">
              <a:rPr lang="en-IE" smtClean="0"/>
              <a:t>4</a:t>
            </a:fld>
            <a:endParaRPr lang="en-IE" dirty="0"/>
          </a:p>
        </p:txBody>
      </p:sp>
    </p:spTree>
    <p:extLst>
      <p:ext uri="{BB962C8B-B14F-4D97-AF65-F5344CB8AC3E}">
        <p14:creationId xmlns:p14="http://schemas.microsoft.com/office/powerpoint/2010/main" val="330962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16" name="Slide Number Placeholder 15"/>
          <p:cNvSpPr>
            <a:spLocks noGrp="1"/>
          </p:cNvSpPr>
          <p:nvPr>
            <p:ph type="sldNum" sz="quarter" idx="11"/>
          </p:nvPr>
        </p:nvSpPr>
        <p:spPr/>
        <p:txBody>
          <a:bodyPr/>
          <a:lstStyle/>
          <a:p>
            <a:fld id="{29804846-D194-4CE8-841E-5CCE6E29B0A1}" type="slidenum">
              <a:rPr lang="en-IE" smtClean="0"/>
              <a:t>‹#›</a:t>
            </a:fld>
            <a:endParaRPr lang="en-IE" dirty="0"/>
          </a:p>
        </p:txBody>
      </p:sp>
      <p:sp>
        <p:nvSpPr>
          <p:cNvPr id="17" name="Footer Placeholder 16"/>
          <p:cNvSpPr>
            <a:spLocks noGrp="1"/>
          </p:cNvSpPr>
          <p:nvPr>
            <p:ph type="ftr" sz="quarter" idx="12"/>
          </p:nvPr>
        </p:nvSpPr>
        <p:spPr/>
        <p:txBody>
          <a:bodyPr/>
          <a:lstStyle/>
          <a:p>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804846-D194-4CE8-841E-5CCE6E29B0A1}" type="slidenum">
              <a:rPr lang="en-IE" smtClean="0"/>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804846-D194-4CE8-841E-5CCE6E29B0A1}" type="slidenum">
              <a:rPr lang="en-IE" smtClean="0"/>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15" name="Slide Number Placeholder 14"/>
          <p:cNvSpPr>
            <a:spLocks noGrp="1"/>
          </p:cNvSpPr>
          <p:nvPr>
            <p:ph type="sldNum" sz="quarter" idx="11"/>
          </p:nvPr>
        </p:nvSpPr>
        <p:spPr/>
        <p:txBody>
          <a:bodyPr/>
          <a:lstStyle/>
          <a:p>
            <a:fld id="{29804846-D194-4CE8-841E-5CCE6E29B0A1}" type="slidenum">
              <a:rPr lang="en-IE" smtClean="0"/>
              <a:t>‹#›</a:t>
            </a:fld>
            <a:endParaRPr lang="en-IE" dirty="0"/>
          </a:p>
        </p:txBody>
      </p:sp>
      <p:sp>
        <p:nvSpPr>
          <p:cNvPr id="16" name="Footer Placeholder 15"/>
          <p:cNvSpPr>
            <a:spLocks noGrp="1"/>
          </p:cNvSpPr>
          <p:nvPr>
            <p:ph type="ftr" sz="quarter" idx="12"/>
          </p:nvPr>
        </p:nvSpPr>
        <p:spPr/>
        <p:txBody>
          <a:bodyPr/>
          <a:lstStyle/>
          <a:p>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13" name="Slide Number Placeholder 12"/>
          <p:cNvSpPr>
            <a:spLocks noGrp="1"/>
          </p:cNvSpPr>
          <p:nvPr>
            <p:ph type="sldNum" sz="quarter" idx="11"/>
          </p:nvPr>
        </p:nvSpPr>
        <p:spPr/>
        <p:txBody>
          <a:bodyPr/>
          <a:lstStyle/>
          <a:p>
            <a:fld id="{29804846-D194-4CE8-841E-5CCE6E29B0A1}" type="slidenum">
              <a:rPr lang="en-IE" smtClean="0"/>
              <a:t>‹#›</a:t>
            </a:fld>
            <a:endParaRPr lang="en-IE" dirty="0"/>
          </a:p>
        </p:txBody>
      </p:sp>
      <p:sp>
        <p:nvSpPr>
          <p:cNvPr id="14" name="Footer Placeholder 13"/>
          <p:cNvSpPr>
            <a:spLocks noGrp="1"/>
          </p:cNvSpPr>
          <p:nvPr>
            <p:ph type="ftr" sz="quarter" idx="12"/>
          </p:nvPr>
        </p:nvSpPr>
        <p:spPr/>
        <p:txBody>
          <a:bodyPr/>
          <a:lstStyle/>
          <a:p>
            <a:endParaRPr lang="en-IE"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9" name="Slide Number Placeholder 8"/>
          <p:cNvSpPr>
            <a:spLocks noGrp="1"/>
          </p:cNvSpPr>
          <p:nvPr>
            <p:ph type="sldNum" sz="quarter" idx="11"/>
          </p:nvPr>
        </p:nvSpPr>
        <p:spPr/>
        <p:txBody>
          <a:bodyPr/>
          <a:lstStyle/>
          <a:p>
            <a:fld id="{29804846-D194-4CE8-841E-5CCE6E29B0A1}" type="slidenum">
              <a:rPr lang="en-IE" smtClean="0"/>
              <a:t>‹#›</a:t>
            </a:fld>
            <a:endParaRPr lang="en-IE" dirty="0"/>
          </a:p>
        </p:txBody>
      </p:sp>
      <p:sp>
        <p:nvSpPr>
          <p:cNvPr id="10" name="Footer Placeholder 9"/>
          <p:cNvSpPr>
            <a:spLocks noGrp="1"/>
          </p:cNvSpPr>
          <p:nvPr>
            <p:ph type="ftr" sz="quarter" idx="12"/>
          </p:nvPr>
        </p:nvSpPr>
        <p:spPr/>
        <p:txBody>
          <a:bodyPr/>
          <a:lstStyle/>
          <a:p>
            <a:endParaRPr lang="en-IE"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15" name="Slide Number Placeholder 14"/>
          <p:cNvSpPr>
            <a:spLocks noGrp="1"/>
          </p:cNvSpPr>
          <p:nvPr>
            <p:ph type="sldNum" sz="quarter" idx="11"/>
          </p:nvPr>
        </p:nvSpPr>
        <p:spPr/>
        <p:txBody>
          <a:bodyPr/>
          <a:lstStyle/>
          <a:p>
            <a:fld id="{29804846-D194-4CE8-841E-5CCE6E29B0A1}" type="slidenum">
              <a:rPr lang="en-IE" smtClean="0"/>
              <a:t>‹#›</a:t>
            </a:fld>
            <a:endParaRPr lang="en-IE" dirty="0"/>
          </a:p>
        </p:txBody>
      </p:sp>
      <p:sp>
        <p:nvSpPr>
          <p:cNvPr id="16" name="Footer Placeholder 15"/>
          <p:cNvSpPr>
            <a:spLocks noGrp="1"/>
          </p:cNvSpPr>
          <p:nvPr>
            <p:ph type="ftr" sz="quarter" idx="12"/>
          </p:nvPr>
        </p:nvSpPr>
        <p:spPr/>
        <p:txBody>
          <a:bodyPr/>
          <a:lstStyle/>
          <a:p>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8" name="Slide Number Placeholder 7"/>
          <p:cNvSpPr>
            <a:spLocks noGrp="1"/>
          </p:cNvSpPr>
          <p:nvPr>
            <p:ph type="sldNum" sz="quarter" idx="11"/>
          </p:nvPr>
        </p:nvSpPr>
        <p:spPr/>
        <p:txBody>
          <a:bodyPr/>
          <a:lstStyle/>
          <a:p>
            <a:fld id="{29804846-D194-4CE8-841E-5CCE6E29B0A1}" type="slidenum">
              <a:rPr lang="en-IE" smtClean="0"/>
              <a:t>‹#›</a:t>
            </a:fld>
            <a:endParaRPr lang="en-IE" dirty="0"/>
          </a:p>
        </p:txBody>
      </p:sp>
      <p:sp>
        <p:nvSpPr>
          <p:cNvPr id="9" name="Footer Placeholder 8"/>
          <p:cNvSpPr>
            <a:spLocks noGrp="1"/>
          </p:cNvSpPr>
          <p:nvPr>
            <p:ph type="ftr" sz="quarter" idx="12"/>
          </p:nvPr>
        </p:nvSpPr>
        <p:spPr/>
        <p:txBody>
          <a:bodyPr/>
          <a:lstStyle/>
          <a:p>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6" name="Slide Number Placeholder 5"/>
          <p:cNvSpPr>
            <a:spLocks noGrp="1"/>
          </p:cNvSpPr>
          <p:nvPr>
            <p:ph type="sldNum" sz="quarter" idx="11"/>
          </p:nvPr>
        </p:nvSpPr>
        <p:spPr/>
        <p:txBody>
          <a:bodyPr/>
          <a:lstStyle/>
          <a:p>
            <a:fld id="{29804846-D194-4CE8-841E-5CCE6E29B0A1}" type="slidenum">
              <a:rPr lang="en-IE" smtClean="0"/>
              <a:t>‹#›</a:t>
            </a:fld>
            <a:endParaRPr lang="en-IE" dirty="0"/>
          </a:p>
        </p:txBody>
      </p:sp>
      <p:sp>
        <p:nvSpPr>
          <p:cNvPr id="7" name="Footer Placeholder 6"/>
          <p:cNvSpPr>
            <a:spLocks noGrp="1"/>
          </p:cNvSpPr>
          <p:nvPr>
            <p:ph type="ftr" sz="quarter" idx="12"/>
          </p:nvPr>
        </p:nvSpPr>
        <p:spPr/>
        <p:txBody>
          <a:bodyPr/>
          <a:lstStyle/>
          <a:p>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16" name="Slide Number Placeholder 15"/>
          <p:cNvSpPr>
            <a:spLocks noGrp="1"/>
          </p:cNvSpPr>
          <p:nvPr>
            <p:ph type="sldNum" sz="quarter" idx="11"/>
          </p:nvPr>
        </p:nvSpPr>
        <p:spPr/>
        <p:txBody>
          <a:bodyPr/>
          <a:lstStyle/>
          <a:p>
            <a:fld id="{29804846-D194-4CE8-841E-5CCE6E29B0A1}" type="slidenum">
              <a:rPr lang="en-IE" smtClean="0"/>
              <a:t>‹#›</a:t>
            </a:fld>
            <a:endParaRPr lang="en-IE" dirty="0"/>
          </a:p>
        </p:txBody>
      </p:sp>
      <p:sp>
        <p:nvSpPr>
          <p:cNvPr id="17" name="Footer Placeholder 16"/>
          <p:cNvSpPr>
            <a:spLocks noGrp="1"/>
          </p:cNvSpPr>
          <p:nvPr>
            <p:ph type="ftr" sz="quarter" idx="12"/>
          </p:nvPr>
        </p:nvSpPr>
        <p:spPr/>
        <p:txBody>
          <a:bodyPr/>
          <a:lstStyle/>
          <a:p>
            <a:endParaRPr lang="en-IE"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F0DBF69F-D949-4FF6-AD6B-7B8B86ADCE21}" type="datetimeFigureOut">
              <a:rPr lang="en-IE" smtClean="0"/>
              <a:t>26/09/2019</a:t>
            </a:fld>
            <a:endParaRPr lang="en-IE" dirty="0"/>
          </a:p>
        </p:txBody>
      </p:sp>
      <p:sp>
        <p:nvSpPr>
          <p:cNvPr id="14" name="Slide Number Placeholder 13"/>
          <p:cNvSpPr>
            <a:spLocks noGrp="1"/>
          </p:cNvSpPr>
          <p:nvPr>
            <p:ph type="sldNum" sz="quarter" idx="11"/>
          </p:nvPr>
        </p:nvSpPr>
        <p:spPr/>
        <p:txBody>
          <a:bodyPr/>
          <a:lstStyle/>
          <a:p>
            <a:fld id="{29804846-D194-4CE8-841E-5CCE6E29B0A1}" type="slidenum">
              <a:rPr lang="en-IE" smtClean="0"/>
              <a:t>‹#›</a:t>
            </a:fld>
            <a:endParaRPr lang="en-IE" dirty="0"/>
          </a:p>
        </p:txBody>
      </p:sp>
      <p:sp>
        <p:nvSpPr>
          <p:cNvPr id="15" name="Footer Placeholder 14"/>
          <p:cNvSpPr>
            <a:spLocks noGrp="1"/>
          </p:cNvSpPr>
          <p:nvPr>
            <p:ph type="ftr" sz="quarter" idx="12"/>
          </p:nvPr>
        </p:nvSpPr>
        <p:spPr/>
        <p:txBody>
          <a:bodyPr/>
          <a:lstStyle/>
          <a:p>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F0DBF69F-D949-4FF6-AD6B-7B8B86ADCE21}" type="datetimeFigureOut">
              <a:rPr lang="en-IE" smtClean="0"/>
              <a:t>26/09/2019</a:t>
            </a:fld>
            <a:endParaRPr lang="en-IE"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IE"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9804846-D194-4CE8-841E-5CCE6E29B0A1}" type="slidenum">
              <a:rPr lang="en-IE" smtClean="0"/>
              <a:t>‹#›</a:t>
            </a:fld>
            <a:endParaRPr lang="en-IE"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file:///C:\Users\mulcahys\Downloads\suva-map-0.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9600" dirty="0" smtClean="0"/>
              <a:t>FIJI</a:t>
            </a:r>
            <a:endParaRPr lang="en-IE" sz="9600" dirty="0"/>
          </a:p>
        </p:txBody>
      </p:sp>
      <p:sp>
        <p:nvSpPr>
          <p:cNvPr id="3" name="Subtitle 2"/>
          <p:cNvSpPr>
            <a:spLocks noGrp="1"/>
          </p:cNvSpPr>
          <p:nvPr>
            <p:ph type="subTitle" idx="1"/>
          </p:nvPr>
        </p:nvSpPr>
        <p:spPr/>
        <p:txBody>
          <a:bodyPr/>
          <a:lstStyle/>
          <a:p>
            <a:r>
              <a:rPr lang="en-IE" dirty="0" smtClean="0"/>
              <a:t>By Aaron </a:t>
            </a:r>
            <a:r>
              <a:rPr lang="en-IE" dirty="0"/>
              <a:t>M</a:t>
            </a:r>
            <a:r>
              <a:rPr lang="en-IE" dirty="0" smtClean="0"/>
              <a:t>ulcahy</a:t>
            </a:r>
            <a:endParaRPr lang="en-IE" dirty="0"/>
          </a:p>
        </p:txBody>
      </p:sp>
    </p:spTree>
    <p:extLst>
      <p:ext uri="{BB962C8B-B14F-4D97-AF65-F5344CB8AC3E}">
        <p14:creationId xmlns:p14="http://schemas.microsoft.com/office/powerpoint/2010/main" val="14625338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476672"/>
            <a:ext cx="7644104" cy="3895328"/>
          </a:xfrm>
        </p:spPr>
      </p:pic>
      <p:sp>
        <p:nvSpPr>
          <p:cNvPr id="3" name="Title 2"/>
          <p:cNvSpPr>
            <a:spLocks noGrp="1"/>
          </p:cNvSpPr>
          <p:nvPr>
            <p:ph type="title"/>
          </p:nvPr>
        </p:nvSpPr>
        <p:spPr/>
        <p:txBody>
          <a:bodyPr/>
          <a:lstStyle/>
          <a:p>
            <a:r>
              <a:rPr lang="en-IE" sz="2800" dirty="0" smtClean="0"/>
              <a:t>This is Fiji, it is in the South Pacific Ocean.</a:t>
            </a:r>
            <a:br>
              <a:rPr lang="en-IE" sz="2800" dirty="0" smtClean="0"/>
            </a:br>
            <a:r>
              <a:rPr lang="en-IE" sz="2800" dirty="0" smtClean="0"/>
              <a:t>It has 330 islands in its power and only 110 are inhabited</a:t>
            </a:r>
            <a:endParaRPr lang="en-IE" sz="2800" dirty="0"/>
          </a:p>
        </p:txBody>
      </p:sp>
    </p:spTree>
    <p:extLst>
      <p:ext uri="{BB962C8B-B14F-4D97-AF65-F5344CB8AC3E}">
        <p14:creationId xmlns:p14="http://schemas.microsoft.com/office/powerpoint/2010/main" val="242939327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link="rId2"/>
          <a:stretch>
            <a:fillRect/>
          </a:stretch>
        </p:blipFill>
        <p:spPr>
          <a:xfrm>
            <a:off x="1907704" y="332655"/>
            <a:ext cx="4608512" cy="3406957"/>
          </a:xfrm>
        </p:spPr>
      </p:pic>
      <p:sp>
        <p:nvSpPr>
          <p:cNvPr id="3" name="Title 2"/>
          <p:cNvSpPr>
            <a:spLocks noGrp="1"/>
          </p:cNvSpPr>
          <p:nvPr>
            <p:ph type="title"/>
          </p:nvPr>
        </p:nvSpPr>
        <p:spPr/>
        <p:txBody>
          <a:bodyPr/>
          <a:lstStyle/>
          <a:p>
            <a:r>
              <a:rPr lang="en-IE" dirty="0" smtClean="0"/>
              <a:t> </a:t>
            </a:r>
            <a:r>
              <a:rPr lang="en-IE" sz="2400" dirty="0"/>
              <a:t>T</a:t>
            </a:r>
            <a:r>
              <a:rPr lang="en-IE" sz="2400" dirty="0" smtClean="0"/>
              <a:t>he capital of </a:t>
            </a:r>
            <a:r>
              <a:rPr lang="en-IE" sz="2400" dirty="0"/>
              <a:t>F</a:t>
            </a:r>
            <a:r>
              <a:rPr lang="en-IE" sz="2400" dirty="0" smtClean="0"/>
              <a:t>iji is </a:t>
            </a:r>
            <a:r>
              <a:rPr lang="en-IE" sz="2400" dirty="0" smtClean="0"/>
              <a:t>Suva,the</a:t>
            </a:r>
            <a:r>
              <a:rPr lang="en-IE" sz="2400" dirty="0" smtClean="0"/>
              <a:t> population of Suva is about 176,000 from the last census in 2014. Suva’s Kings </a:t>
            </a:r>
            <a:r>
              <a:rPr lang="en-IE" sz="2400" dirty="0"/>
              <a:t>W</a:t>
            </a:r>
            <a:r>
              <a:rPr lang="en-IE" sz="2400" dirty="0" smtClean="0"/>
              <a:t>harf is the site for much of its country’s shipping industry. Fiji exported US $926.1 million in 2016 alone!</a:t>
            </a:r>
            <a:endParaRPr lang="en-IE" dirty="0"/>
          </a:p>
        </p:txBody>
      </p:sp>
    </p:spTree>
    <p:extLst>
      <p:ext uri="{BB962C8B-B14F-4D97-AF65-F5344CB8AC3E}">
        <p14:creationId xmlns:p14="http://schemas.microsoft.com/office/powerpoint/2010/main" val="33834061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556792"/>
            <a:ext cx="4343400" cy="3257550"/>
          </a:xfrm>
        </p:spPr>
      </p:pic>
      <p:sp>
        <p:nvSpPr>
          <p:cNvPr id="10" name="Text Placeholder 9"/>
          <p:cNvSpPr>
            <a:spLocks noGrp="1"/>
          </p:cNvSpPr>
          <p:nvPr>
            <p:ph type="body" sz="half" idx="2"/>
          </p:nvPr>
        </p:nvSpPr>
        <p:spPr>
          <a:xfrm>
            <a:off x="5724128" y="1340768"/>
            <a:ext cx="2590800" cy="3429000"/>
          </a:xfrm>
        </p:spPr>
        <p:txBody>
          <a:bodyPr>
            <a:normAutofit fontScale="92500" lnSpcReduction="10000"/>
          </a:bodyPr>
          <a:lstStyle/>
          <a:p>
            <a:pPr marL="285750" indent="-285750">
              <a:buFont typeface="Wingdings" panose="05000000000000000000" pitchFamily="2" charset="2"/>
              <a:buChar char="v"/>
            </a:pPr>
            <a:r>
              <a:rPr lang="en-IE" dirty="0"/>
              <a:t>Fijis waters are home to around 1,500 marine life species</a:t>
            </a:r>
            <a:r>
              <a:rPr lang="en-IE" dirty="0" smtClean="0"/>
              <a:t>.</a:t>
            </a:r>
          </a:p>
          <a:p>
            <a:pPr marL="285750" indent="-285750">
              <a:buFont typeface="Wingdings" panose="05000000000000000000" pitchFamily="2" charset="2"/>
              <a:buChar char="v"/>
            </a:pPr>
            <a:r>
              <a:rPr lang="en-IE" dirty="0" smtClean="0"/>
              <a:t>The two major island (</a:t>
            </a:r>
            <a:r>
              <a:rPr lang="en-IE" dirty="0"/>
              <a:t>V</a:t>
            </a:r>
            <a:r>
              <a:rPr lang="en-IE" dirty="0" smtClean="0"/>
              <a:t>iti </a:t>
            </a:r>
            <a:r>
              <a:rPr lang="en-IE" dirty="0"/>
              <a:t>L</a:t>
            </a:r>
            <a:r>
              <a:rPr lang="en-IE" dirty="0" smtClean="0"/>
              <a:t>evu</a:t>
            </a:r>
            <a:r>
              <a:rPr lang="en-IE" dirty="0" smtClean="0"/>
              <a:t> and Vanua </a:t>
            </a:r>
            <a:r>
              <a:rPr lang="en-IE" dirty="0" smtClean="0"/>
              <a:t>Levu</a:t>
            </a:r>
            <a:r>
              <a:rPr lang="en-IE" dirty="0" smtClean="0"/>
              <a:t>) account for 87% of the Fiji islands population</a:t>
            </a:r>
          </a:p>
          <a:p>
            <a:pPr marL="285750" indent="-285750">
              <a:buFont typeface="Wingdings" panose="05000000000000000000" pitchFamily="2" charset="2"/>
              <a:buChar char="v"/>
            </a:pPr>
            <a:r>
              <a:rPr lang="en-IE" dirty="0" smtClean="0"/>
              <a:t>Fiji is home to more than 4,000 square miles of coral reef including the great </a:t>
            </a:r>
            <a:r>
              <a:rPr lang="en-IE" dirty="0" smtClean="0"/>
              <a:t>Astrolbe</a:t>
            </a:r>
            <a:endParaRPr lang="en-IE" dirty="0" smtClean="0"/>
          </a:p>
          <a:p>
            <a:pPr marL="285750" indent="-285750">
              <a:buFont typeface="Wingdings" panose="05000000000000000000" pitchFamily="2" charset="2"/>
              <a:buChar char="v"/>
            </a:pPr>
            <a:r>
              <a:rPr lang="en-IE" dirty="0" smtClean="0"/>
              <a:t>Fijis total land mass is just smaller than the state of </a:t>
            </a:r>
            <a:r>
              <a:rPr lang="en-IE" dirty="0"/>
              <a:t>N</a:t>
            </a:r>
            <a:r>
              <a:rPr lang="en-IE" dirty="0" smtClean="0"/>
              <a:t>ew </a:t>
            </a:r>
            <a:r>
              <a:rPr lang="en-IE" dirty="0"/>
              <a:t>J</a:t>
            </a:r>
            <a:r>
              <a:rPr lang="en-IE" dirty="0" smtClean="0"/>
              <a:t>ersey </a:t>
            </a:r>
          </a:p>
          <a:p>
            <a:pPr marL="285750" indent="-285750">
              <a:buFont typeface="Wingdings" panose="05000000000000000000" pitchFamily="2" charset="2"/>
              <a:buChar char="v"/>
            </a:pPr>
            <a:endParaRPr lang="en-IE" dirty="0"/>
          </a:p>
        </p:txBody>
      </p:sp>
      <p:sp>
        <p:nvSpPr>
          <p:cNvPr id="7" name="Title 6"/>
          <p:cNvSpPr>
            <a:spLocks noGrp="1"/>
          </p:cNvSpPr>
          <p:nvPr>
            <p:ph type="title"/>
          </p:nvPr>
        </p:nvSpPr>
        <p:spPr/>
        <p:txBody>
          <a:bodyPr/>
          <a:lstStyle/>
          <a:p>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endParaRPr lang="en-IE" sz="2400" dirty="0"/>
          </a:p>
        </p:txBody>
      </p:sp>
    </p:spTree>
    <p:extLst>
      <p:ext uri="{BB962C8B-B14F-4D97-AF65-F5344CB8AC3E}">
        <p14:creationId xmlns:p14="http://schemas.microsoft.com/office/powerpoint/2010/main" val="344177568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IE" dirty="0" smtClean="0"/>
              <a:t>Here is a little clip </a:t>
            </a:r>
            <a:r>
              <a:rPr lang="en-IE" dirty="0" smtClean="0"/>
              <a:t>af</a:t>
            </a:r>
            <a:r>
              <a:rPr lang="en-IE" dirty="0" smtClean="0"/>
              <a:t> the Fijian haka</a:t>
            </a:r>
            <a:endParaRPr lang="en-IE" dirty="0"/>
          </a:p>
        </p:txBody>
      </p:sp>
      <p:sp>
        <p:nvSpPr>
          <p:cNvPr id="6" name="Text Placeholder 5"/>
          <p:cNvSpPr>
            <a:spLocks noGrp="1"/>
          </p:cNvSpPr>
          <p:nvPr>
            <p:ph type="body" sz="half" idx="2"/>
          </p:nvPr>
        </p:nvSpPr>
        <p:spPr/>
        <p:txBody>
          <a:bodyPr/>
          <a:lstStyle/>
          <a:p>
            <a:r>
              <a:rPr lang="en-IE" dirty="0" smtClean="0"/>
              <a:t>The main sport in </a:t>
            </a:r>
            <a:r>
              <a:rPr lang="en-IE" dirty="0"/>
              <a:t>F</a:t>
            </a:r>
            <a:r>
              <a:rPr lang="en-IE" dirty="0" smtClean="0"/>
              <a:t>iji is rugby but others also include netball and soccer</a:t>
            </a:r>
          </a:p>
          <a:p>
            <a:r>
              <a:rPr lang="en-IE" dirty="0" smtClean="0"/>
              <a:t>This is a picture of </a:t>
            </a:r>
            <a:r>
              <a:rPr lang="en-IE" dirty="0"/>
              <a:t>F</a:t>
            </a:r>
            <a:r>
              <a:rPr lang="en-IE" dirty="0" smtClean="0"/>
              <a:t>iji doing their haka </a:t>
            </a:r>
            <a:endParaRPr lang="en-IE" dirty="0"/>
          </a:p>
        </p:txBody>
      </p:sp>
      <p:sp>
        <p:nvSpPr>
          <p:cNvPr id="4" name="Title 3"/>
          <p:cNvSpPr>
            <a:spLocks noGrp="1"/>
          </p:cNvSpPr>
          <p:nvPr>
            <p:ph type="title"/>
          </p:nvPr>
        </p:nvSpPr>
        <p:spPr/>
        <p:txBody>
          <a:bodyPr/>
          <a:lstStyle/>
          <a:p>
            <a:r>
              <a:rPr lang="en-IE" dirty="0" smtClean="0"/>
              <a:t>     RUGBY WORLD CUP </a:t>
            </a:r>
            <a:br>
              <a:rPr lang="en-IE" dirty="0" smtClean="0"/>
            </a:br>
            <a:r>
              <a:rPr lang="en-IE" dirty="0"/>
              <a:t> </a:t>
            </a:r>
            <a:r>
              <a:rPr lang="en-IE" dirty="0" smtClean="0"/>
              <a:t>              GO FIJI</a:t>
            </a:r>
            <a:endParaRPr lang="en-IE" dirty="0"/>
          </a:p>
        </p:txBody>
      </p:sp>
      <p:pic>
        <p:nvPicPr>
          <p:cNvPr id="1026" name="Picture 2" descr="C:\Users\mulcahys\AppData\Local\Microsoft\Windows\Temporary Internet Files\Content.IE5\TC4S0T37\5190205131_0967b166ec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124744"/>
            <a:ext cx="464588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4264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3440"/>
            <a:ext cx="7899221" cy="4287966"/>
          </a:xfrm>
        </p:spPr>
      </p:pic>
      <p:sp>
        <p:nvSpPr>
          <p:cNvPr id="3" name="Title 2"/>
          <p:cNvSpPr>
            <a:spLocks noGrp="1"/>
          </p:cNvSpPr>
          <p:nvPr>
            <p:ph type="title"/>
          </p:nvPr>
        </p:nvSpPr>
        <p:spPr/>
        <p:txBody>
          <a:bodyPr/>
          <a:lstStyle/>
          <a:p>
            <a:r>
              <a:rPr lang="en-IE" dirty="0" smtClean="0"/>
              <a:t>This </a:t>
            </a:r>
            <a:r>
              <a:rPr lang="en-IE" dirty="0" smtClean="0"/>
              <a:t>is the </a:t>
            </a:r>
            <a:r>
              <a:rPr lang="en-IE" dirty="0" smtClean="0"/>
              <a:t>Fiji rugby </a:t>
            </a:r>
            <a:r>
              <a:rPr lang="en-IE" dirty="0" smtClean="0"/>
              <a:t>team. </a:t>
            </a:r>
            <a:br>
              <a:rPr lang="en-IE" dirty="0" smtClean="0"/>
            </a:br>
            <a:r>
              <a:rPr lang="en-IE" dirty="0" smtClean="0"/>
              <a:t>This is them doing the Fijian haka</a:t>
            </a:r>
            <a:endParaRPr lang="en-IE" dirty="0"/>
          </a:p>
        </p:txBody>
      </p:sp>
    </p:spTree>
    <p:extLst>
      <p:ext uri="{BB962C8B-B14F-4D97-AF65-F5344CB8AC3E}">
        <p14:creationId xmlns:p14="http://schemas.microsoft.com/office/powerpoint/2010/main" val="251886201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953404"/>
            <a:ext cx="4343400" cy="3123667"/>
          </a:xfrm>
        </p:spPr>
      </p:pic>
      <p:sp>
        <p:nvSpPr>
          <p:cNvPr id="6" name="Text Placeholder 5"/>
          <p:cNvSpPr>
            <a:spLocks noGrp="1"/>
          </p:cNvSpPr>
          <p:nvPr>
            <p:ph type="body" sz="half" idx="2"/>
          </p:nvPr>
        </p:nvSpPr>
        <p:spPr/>
        <p:txBody>
          <a:bodyPr/>
          <a:lstStyle/>
          <a:p>
            <a:pPr marL="285750" indent="-285750">
              <a:buFont typeface="Wingdings" panose="05000000000000000000" pitchFamily="2" charset="2"/>
              <a:buChar char="v"/>
            </a:pPr>
            <a:r>
              <a:rPr lang="en-IE" dirty="0" smtClean="0"/>
              <a:t>Bula is the famous greeting in Fiji it goes well past the simple hello it literally means life</a:t>
            </a:r>
          </a:p>
          <a:p>
            <a:pPr marL="285750" indent="-285750">
              <a:buFont typeface="Wingdings" panose="05000000000000000000" pitchFamily="2" charset="2"/>
              <a:buChar char="v"/>
            </a:pPr>
            <a:r>
              <a:rPr lang="en-IE" dirty="0" smtClean="0"/>
              <a:t>The word </a:t>
            </a:r>
            <a:r>
              <a:rPr lang="en-IE" dirty="0" smtClean="0"/>
              <a:t>moce</a:t>
            </a:r>
            <a:r>
              <a:rPr lang="en-IE" dirty="0" smtClean="0"/>
              <a:t> means goodbye in Fiji</a:t>
            </a:r>
          </a:p>
          <a:p>
            <a:pPr marL="285750" indent="-285750">
              <a:buFont typeface="Wingdings" panose="05000000000000000000" pitchFamily="2" charset="2"/>
              <a:buChar char="v"/>
            </a:pPr>
            <a:r>
              <a:rPr lang="en-IE" dirty="0" smtClean="0"/>
              <a:t>Lako</a:t>
            </a:r>
            <a:r>
              <a:rPr lang="en-IE" dirty="0" smtClean="0"/>
              <a:t> means go</a:t>
            </a:r>
          </a:p>
          <a:p>
            <a:pPr marL="285750" indent="-285750">
              <a:buFont typeface="Wingdings" panose="05000000000000000000" pitchFamily="2" charset="2"/>
              <a:buChar char="v"/>
            </a:pPr>
            <a:r>
              <a:rPr lang="en-IE" dirty="0" smtClean="0"/>
              <a:t>And </a:t>
            </a:r>
            <a:r>
              <a:rPr lang="en-IE" dirty="0" smtClean="0"/>
              <a:t>vinaka</a:t>
            </a:r>
            <a:r>
              <a:rPr lang="en-IE" dirty="0" smtClean="0"/>
              <a:t> means thank you</a:t>
            </a:r>
            <a:endParaRPr lang="en-IE" dirty="0"/>
          </a:p>
        </p:txBody>
      </p:sp>
      <p:sp>
        <p:nvSpPr>
          <p:cNvPr id="7" name="Title 6"/>
          <p:cNvSpPr>
            <a:spLocks noGrp="1"/>
          </p:cNvSpPr>
          <p:nvPr>
            <p:ph type="title"/>
          </p:nvPr>
        </p:nvSpPr>
        <p:spPr/>
        <p:txBody>
          <a:bodyPr/>
          <a:lstStyle/>
          <a:p>
            <a:r>
              <a:rPr lang="en-IE" dirty="0" smtClean="0"/>
              <a:t>The Fijian language</a:t>
            </a:r>
            <a:endParaRPr lang="en-IE" dirty="0"/>
          </a:p>
        </p:txBody>
      </p:sp>
    </p:spTree>
    <p:extLst>
      <p:ext uri="{BB962C8B-B14F-4D97-AF65-F5344CB8AC3E}">
        <p14:creationId xmlns:p14="http://schemas.microsoft.com/office/powerpoint/2010/main" val="269795006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77240" y="476672"/>
            <a:ext cx="7543800" cy="3744416"/>
          </a:xfrm>
        </p:spPr>
        <p:txBody>
          <a:bodyPr/>
          <a:lstStyle/>
          <a:p>
            <a:r>
              <a:rPr lang="en-IE" dirty="0" smtClean="0"/>
              <a:t>I HOPED YOU ENJOYED MY PROJECT ON FIJI</a:t>
            </a:r>
            <a:endParaRPr lang="en-IE" dirty="0"/>
          </a:p>
        </p:txBody>
      </p:sp>
    </p:spTree>
    <p:extLst>
      <p:ext uri="{BB962C8B-B14F-4D97-AF65-F5344CB8AC3E}">
        <p14:creationId xmlns:p14="http://schemas.microsoft.com/office/powerpoint/2010/main" val="29155917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153</TotalTime>
  <Words>208</Words>
  <Application>Microsoft Office PowerPoint</Application>
  <PresentationFormat>On-screen Show (4:3)</PresentationFormat>
  <Paragraphs>21</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Elemental</vt:lpstr>
      <vt:lpstr>FIJI</vt:lpstr>
      <vt:lpstr>This is Fiji, it is in the South Pacific Ocean. It has 330 islands in its power and only 110 are inhabited</vt:lpstr>
      <vt:lpstr> The capital of Fiji is Suva,the population of Suva is about 176,000 from the last census in 2014. Suva’s Kings Wharf is the site for much of its country’s shipping industry. Fiji exported US $926.1 million in 2016 alone!</vt:lpstr>
      <vt:lpstr>     </vt:lpstr>
      <vt:lpstr>     RUGBY WORLD CUP                 GO FIJI</vt:lpstr>
      <vt:lpstr>This is the Fiji rugby team.  This is them doing the Fijian haka</vt:lpstr>
      <vt:lpstr>The Fijian language</vt:lpstr>
      <vt:lpstr>I HOPED YOU ENJOYED MY PROJECT ON FIJI</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FIJI</dc:title>
  <dc:creator>Mulcahy, Stuart</dc:creator>
  <cp:lastModifiedBy>Mulcahy, Stuart</cp:lastModifiedBy>
  <cp:revision>14</cp:revision>
  <dcterms:created xsi:type="dcterms:W3CDTF">2019-09-25T19:18:29Z</dcterms:created>
  <dcterms:modified xsi:type="dcterms:W3CDTF">2019-09-26T18:57:45Z</dcterms:modified>
</cp:coreProperties>
</file>