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DB86-C24A-411A-A54B-AC0D9351F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E398B-4EA0-4B3B-9943-2B0423450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E308-0C89-4A48-8805-6D0CB8A9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BEA6-757E-44F8-8ADE-9B1B59F6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868C2-651D-4C8B-830D-08BBC5C5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580F-A5C7-4FBF-9A70-A79B6275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B0E7-E828-4825-870E-5617FF00B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16667-26F6-4B5D-A392-98CCFCEB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5070-BA1B-4107-8D8E-AB25BB4B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9E5C0-F908-4A63-9316-43180052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24B78-C48A-40CF-BE5B-E4382A34E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F3E9C-A115-4FEB-A03E-727153D58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B5518-F492-48BE-90BA-428EC7A1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8B19A-CB03-48C4-80C1-28C34971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5F96-BEE2-469F-8F00-C924F4A3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8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6DFF-52D9-43B9-869D-87FF6D3F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10941-DA43-49A8-898E-CF05871AA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672EB-1C4E-4139-8265-F7D3B0FA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B88B-1A77-4BEE-AF85-7A2C1E03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BD59-CB97-4A4B-A942-8DFF7D52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0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E7FF-AB3B-44A4-B94B-4B1ED224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814F0-633B-4867-979A-5565ACE6B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D5AC8-A73A-4106-9E2B-85AA4A37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24DE7-9F6D-4B40-881F-2274EA5A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6D0BE-3B03-4FD0-A90D-DD9D8CB9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ABFA-BEE7-4DC3-9917-AB2D8965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F1E7-856F-4342-A43C-94C6DD9D0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68354-C569-4920-A657-CC8CE1066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1A0E0-BA2F-4C37-A752-3812D563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A04B5-333B-468D-8C63-5D0F1470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FE1EB-D835-46AA-96EC-EDB0BCBD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1606-1CE5-45F3-8AED-F77D3C69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1B4E3-D4BF-4137-A806-A87B0D572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CA754-67CB-44D5-A8DF-ACD38CA67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96838-F535-4760-AEE6-3CC5B3200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11E60-65A2-4873-A848-72F60C631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914D9-5913-419A-BE73-3F02296D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6A309-7E30-40D7-9907-0CA9F441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A30F4-DD1A-4CDA-BE4A-3A827255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1F94-5596-4689-BC00-CD30B565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2693D-C9A2-449F-BA6B-E784CEBF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86DA9-7C58-4B99-9A3A-6849793C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EFFE4-4C3E-4099-85DB-38ED9135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2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B0917-B9EA-430C-B051-660A12BA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179F8-C20C-4F36-A414-A698A516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C7546-0936-41FF-AB0E-98FA2A5E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611B-78B5-4992-93D0-D5D0983B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24A0-FA72-4DAB-B650-B1791545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7269-0FEA-4490-B00B-1C33F3656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80922-7C7B-4691-8360-7B2D1430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7ED7-B5B7-4D12-826F-C38F6C84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CD2E-DDAF-4AE8-AC97-411F0ACE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0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9261-75DA-4218-940F-23EF563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431BF-F93B-4CF2-A479-F371F8FA5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94D60-EF41-44C1-9DA7-AB85388F6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4E934-3127-4D8F-9869-378E9790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8C962-C90E-4A6C-9476-AFC9B833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07B4-5C92-46FC-A9D1-689C4E14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037E4-63DE-42B0-A552-0541636E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16D02-9078-4F50-92E9-EE2DD90E2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1DEDD-126D-4048-B961-FFC54497B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2051-3B86-4ED7-9312-52E1870D3F9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25025-E02E-42E8-B09D-5077A6066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E2C01-0948-4028-B74B-FF75DBAAC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8371-98E3-4F8D-B925-1D2E0F5A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4K1q9Ntcr5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DBD5-9EED-4E93-B0E0-BCBD2DB9D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FRANCE PROJECT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671CE-7900-46EB-BA59-9067BD3A5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/>
              <a:t>BY KELLEN FARRELL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7AFBA74-B4AF-415C-BD34-F97045AB7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r="24369"/>
          <a:stretch/>
        </p:blipFill>
        <p:spPr>
          <a:xfrm>
            <a:off x="148648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722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4A4-A131-4B64-AF97-38D76CED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3BB9D-833A-4373-AD32-DE4505F9E1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Population: 67.2 million</a:t>
            </a:r>
          </a:p>
          <a:p>
            <a:r>
              <a:rPr lang="en-GB" dirty="0"/>
              <a:t>Capital: Paris</a:t>
            </a:r>
          </a:p>
          <a:p>
            <a:r>
              <a:rPr lang="en-GB" dirty="0"/>
              <a:t>Currency: Euro</a:t>
            </a:r>
          </a:p>
          <a:p>
            <a:r>
              <a:rPr lang="en-GB" dirty="0"/>
              <a:t>France is the largest country in West Europe</a:t>
            </a:r>
          </a:p>
          <a:p>
            <a:r>
              <a:rPr lang="en-GB" dirty="0"/>
              <a:t>The Eifel Tower is in France </a:t>
            </a:r>
          </a:p>
        </p:txBody>
      </p:sp>
      <p:pic>
        <p:nvPicPr>
          <p:cNvPr id="6" name="Content Placeholder 5" descr="A large clock tower in the middle of a field&#10;&#10;Description automatically generated">
            <a:extLst>
              <a:ext uri="{FF2B5EF4-FFF2-40B4-BE49-F238E27FC236}">
                <a16:creationId xmlns:a16="http://schemas.microsoft.com/office/drawing/2014/main" id="{549DF60E-EE2C-4915-9EB6-573C8AA97A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19" y="1317464"/>
            <a:ext cx="5181600" cy="4056997"/>
          </a:xfrm>
        </p:spPr>
      </p:pic>
    </p:spTree>
    <p:extLst>
      <p:ext uri="{BB962C8B-B14F-4D97-AF65-F5344CB8AC3E}">
        <p14:creationId xmlns:p14="http://schemas.microsoft.com/office/powerpoint/2010/main" val="425172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0582-AE69-43EF-AB9B-25F58E83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A234C-F505-46DA-8C3B-200937965B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Popular foods in France: Baguette, Croissants, Cheese. Crepes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The French love eating out, so everywhere you go there are bistros, bars, cafes and restaurants.</a:t>
            </a:r>
          </a:p>
        </p:txBody>
      </p:sp>
      <p:pic>
        <p:nvPicPr>
          <p:cNvPr id="6" name="Content Placeholder 5" descr="A row of bread&#10;&#10;Description automatically generated">
            <a:extLst>
              <a:ext uri="{FF2B5EF4-FFF2-40B4-BE49-F238E27FC236}">
                <a16:creationId xmlns:a16="http://schemas.microsoft.com/office/drawing/2014/main" id="{E5F41054-38AD-4F99-90B7-86704A9EE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15617"/>
            <a:ext cx="5922887" cy="4442165"/>
          </a:xfrm>
        </p:spPr>
      </p:pic>
    </p:spTree>
    <p:extLst>
      <p:ext uri="{BB962C8B-B14F-4D97-AF65-F5344CB8AC3E}">
        <p14:creationId xmlns:p14="http://schemas.microsoft.com/office/powerpoint/2010/main" val="1970084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C1C441-3ADD-466E-8C6E-9537438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RUGBY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9E413049-AC47-4ADA-9B03-389DA5265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2520754"/>
            <a:ext cx="3661831" cy="18366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7D143-6F1F-4A09-949D-D8E5D12D6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NATIONAL ANTHEM: 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https://www.youtube.com/watch?v=4K1q9Ntcr5g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Captain: </a:t>
            </a:r>
            <a:r>
              <a:rPr lang="en-US" sz="2000" dirty="0" err="1">
                <a:solidFill>
                  <a:srgbClr val="000000"/>
                </a:solidFill>
              </a:rPr>
              <a:t>Guilhem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Guirado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Head coach: Jacques Brunel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Top scorer: Frédéric Michalak</a:t>
            </a:r>
          </a:p>
        </p:txBody>
      </p:sp>
    </p:spTree>
    <p:extLst>
      <p:ext uri="{BB962C8B-B14F-4D97-AF65-F5344CB8AC3E}">
        <p14:creationId xmlns:p14="http://schemas.microsoft.com/office/powerpoint/2010/main" val="2586999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5BE0-B83F-4555-810E-7E04BAE66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!!!!! THE END !!!!!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DA5A-3CA5-4926-B30D-55C95C886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84017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FRANCE PROJECT 2019</vt:lpstr>
      <vt:lpstr>FACTS</vt:lpstr>
      <vt:lpstr>Food</vt:lpstr>
      <vt:lpstr>RUGBY</vt:lpstr>
      <vt:lpstr>!!!!! THE END 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PROJECT 2019</dc:title>
  <dc:creator>edelf</dc:creator>
  <cp:lastModifiedBy>edelf</cp:lastModifiedBy>
  <cp:revision>2</cp:revision>
  <dcterms:created xsi:type="dcterms:W3CDTF">2019-09-30T20:26:35Z</dcterms:created>
  <dcterms:modified xsi:type="dcterms:W3CDTF">2019-09-30T20:37:35Z</dcterms:modified>
</cp:coreProperties>
</file>