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8363C-E455-46D6-B899-58CF144BF6C9}" type="datetimeFigureOut">
              <a:rPr lang="en-IE" smtClean="0"/>
              <a:t>19/11/2020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28DFB-5382-4C1F-BCC3-A98FF688235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67205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B8349-25BC-4D49-8B93-30F005FF6A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IE" sz="8000" dirty="0"/>
              <a:t>Germany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EDBC0-D36F-44DB-ACB3-A1F7643F2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/>
              <a:t>By: Jack O’ Shaughnessy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16A988-69F1-4BDC-8F6F-84A9BA131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350" y="2672949"/>
            <a:ext cx="217170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747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89A38E-4F32-4C2E-BD3E-A8BFF93D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300" y="581025"/>
            <a:ext cx="2171700" cy="1428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D17D92-F6A2-42A0-8950-BD6669B0ED41}"/>
              </a:ext>
            </a:extLst>
          </p:cNvPr>
          <p:cNvSpPr txBox="1"/>
          <p:nvPr/>
        </p:nvSpPr>
        <p:spPr>
          <a:xfrm>
            <a:off x="1076960" y="1137920"/>
            <a:ext cx="81054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has a population of 81 million people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Berlin is Germany’s Capital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is one of the most densely populated countries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entered the EU on January 1</a:t>
            </a:r>
            <a:r>
              <a:rPr lang="en-IE" baseline="30000" dirty="0"/>
              <a:t>st</a:t>
            </a:r>
            <a:r>
              <a:rPr lang="en-IE" dirty="0"/>
              <a:t> 1958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is the EU’s largest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One third of Germany is still covered in forests and woodlands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shares borders with nine countries Denmark, Poland, the Czech </a:t>
            </a:r>
          </a:p>
          <a:p>
            <a:r>
              <a:rPr lang="en-IE" dirty="0"/>
              <a:t>    Republic, Austria, Switzerland ,France, Belgium ,Luxembourg and The </a:t>
            </a:r>
          </a:p>
          <a:p>
            <a:r>
              <a:rPr lang="en-IE" dirty="0"/>
              <a:t>    Netherlands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B84A32-82DE-4629-8365-43A189DC1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00" y="2588895"/>
            <a:ext cx="2857500" cy="3886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A55777-B1E8-4368-92CC-4A086523B939}"/>
              </a:ext>
            </a:extLst>
          </p:cNvPr>
          <p:cNvSpPr txBox="1"/>
          <p:nvPr/>
        </p:nvSpPr>
        <p:spPr>
          <a:xfrm>
            <a:off x="4165600" y="581025"/>
            <a:ext cx="1268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600" dirty="0"/>
              <a:t>Facts</a:t>
            </a:r>
          </a:p>
        </p:txBody>
      </p:sp>
    </p:spTree>
    <p:extLst>
      <p:ext uri="{BB962C8B-B14F-4D97-AF65-F5344CB8AC3E}">
        <p14:creationId xmlns:p14="http://schemas.microsoft.com/office/powerpoint/2010/main" val="2502894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B268EB-9310-4186-ABE1-FB0B65B7A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636" y="575177"/>
            <a:ext cx="2170364" cy="1406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763E14-D0EE-4A9A-AA26-178BA640932F}"/>
              </a:ext>
            </a:extLst>
          </p:cNvPr>
          <p:cNvSpPr txBox="1"/>
          <p:nvPr/>
        </p:nvSpPr>
        <p:spPr>
          <a:xfrm>
            <a:off x="2966720" y="660400"/>
            <a:ext cx="4619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German History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6A2CC0-AAEF-4824-BD01-7B3EF706D692}"/>
              </a:ext>
            </a:extLst>
          </p:cNvPr>
          <p:cNvSpPr txBox="1"/>
          <p:nvPr/>
        </p:nvSpPr>
        <p:spPr>
          <a:xfrm>
            <a:off x="203200" y="1306730"/>
            <a:ext cx="100482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World War 1 begins in 1914 with Germany part of the central powers with Austria </a:t>
            </a:r>
          </a:p>
          <a:p>
            <a:r>
              <a:rPr lang="en-IE"/>
              <a:t>     and the ottoman Empire</a:t>
            </a:r>
          </a:p>
          <a:p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 1939 World war two begins and Germany invades Poland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 World War II in Europe ends when the German army surrender to the Allies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 1949 Germany split into East and West Germany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 1961 The Berlin wall is built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 1989 the Berlin wall was torn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/>
              <a:t>In 1990 Germany is reunified into a single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CE15BF-A7CC-4260-8D40-8BF98C243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625" y="3615162"/>
            <a:ext cx="3810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FC28BF-7F11-4F75-83FD-3DEF6AD7B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636" y="608375"/>
            <a:ext cx="2170364" cy="1408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FEFDF-2075-49B8-807D-08883FF0B5DF}"/>
              </a:ext>
            </a:extLst>
          </p:cNvPr>
          <p:cNvSpPr txBox="1"/>
          <p:nvPr/>
        </p:nvSpPr>
        <p:spPr>
          <a:xfrm>
            <a:off x="2733040" y="608375"/>
            <a:ext cx="5656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German</a:t>
            </a:r>
            <a:r>
              <a:rPr lang="en-IE" dirty="0"/>
              <a:t> </a:t>
            </a:r>
            <a:r>
              <a:rPr lang="en-IE" sz="3600" dirty="0"/>
              <a:t>Sporting</a:t>
            </a:r>
            <a:r>
              <a:rPr lang="en-IE" dirty="0"/>
              <a:t> </a:t>
            </a:r>
            <a:r>
              <a:rPr lang="en-IE" sz="3600" dirty="0"/>
              <a:t>History</a:t>
            </a:r>
            <a:r>
              <a:rPr lang="en-IE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E81F22-D242-4FD4-9D28-82C4A274EC58}"/>
              </a:ext>
            </a:extLst>
          </p:cNvPr>
          <p:cNvSpPr txBox="1"/>
          <p:nvPr/>
        </p:nvSpPr>
        <p:spPr>
          <a:xfrm>
            <a:off x="1564640" y="1696720"/>
            <a:ext cx="898194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has 1681 Olympic medals with 547 being gold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has only lost one penalty shootout in a major football tournament</a:t>
            </a:r>
          </a:p>
          <a:p>
            <a:r>
              <a:rPr lang="en-IE" dirty="0"/>
              <a:t>     it was in 1976 when west Germany lost 5~3 to Czechoslovakia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has one the FIFA World Cup 4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Michael Schumacher until recently was the most successful F1 driver in the world </a:t>
            </a:r>
          </a:p>
          <a:p>
            <a:r>
              <a:rPr lang="en-IE" dirty="0"/>
              <a:t>    with seven world titles </a:t>
            </a:r>
          </a:p>
          <a:p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r>
              <a:rPr lang="en-IE" dirty="0"/>
              <a:t>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37B36-3A1D-4612-9E87-D5CE494EB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25" y="4337085"/>
            <a:ext cx="4514850" cy="2190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787F415-805F-4767-B65B-8EE969BBFB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138" y="4337085"/>
            <a:ext cx="45148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678DBD-D691-4C6F-B8F8-96B2CC3FA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636" y="608375"/>
            <a:ext cx="2170364" cy="14082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3266B-D4CB-4E2E-9574-15F501FC82FA}"/>
              </a:ext>
            </a:extLst>
          </p:cNvPr>
          <p:cNvSpPr txBox="1"/>
          <p:nvPr/>
        </p:nvSpPr>
        <p:spPr>
          <a:xfrm>
            <a:off x="2733040" y="487680"/>
            <a:ext cx="4280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/>
              <a:t>German</a:t>
            </a:r>
            <a:r>
              <a:rPr lang="en-IE" dirty="0"/>
              <a:t> </a:t>
            </a:r>
            <a:r>
              <a:rPr lang="en-IE" sz="3600" dirty="0"/>
              <a:t>Fun</a:t>
            </a:r>
            <a:r>
              <a:rPr lang="en-IE" dirty="0"/>
              <a:t> </a:t>
            </a:r>
            <a:r>
              <a:rPr lang="en-IE" sz="3600" dirty="0"/>
              <a:t>Facts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5E035C-F378-4CDD-961E-F2C3EFCE658C}"/>
              </a:ext>
            </a:extLst>
          </p:cNvPr>
          <p:cNvSpPr txBox="1"/>
          <p:nvPr/>
        </p:nvSpPr>
        <p:spPr>
          <a:xfrm>
            <a:off x="1310640" y="1757680"/>
            <a:ext cx="882485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Smoking is banned in public places but drinking alcohol is still legal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The Christmas tree tradition is from Germany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Toilet paper in Germany has the softness and consistency of paper towels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In Germany there is no punishment if a prisoner attempts to break out of prison </a:t>
            </a:r>
          </a:p>
          <a:p>
            <a:r>
              <a:rPr lang="en-IE" dirty="0"/>
              <a:t>    because its basic human instinct to be free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University is free in Germany even to non Germans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has more bridges than Venice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dirty="0"/>
              <a:t>Germany is one of the largest car producers selling almost 6 million cars a year, </a:t>
            </a:r>
          </a:p>
          <a:p>
            <a:r>
              <a:rPr lang="en-IE" dirty="0"/>
              <a:t>    with the biggest Brands being BMW, Audi, Mercedes &amp; Volkswagen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536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259253-DE1C-4D1F-A6DD-582F51952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1636" y="567278"/>
            <a:ext cx="2170364" cy="14082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1094CD-7772-40B3-9399-C0DCBCA89E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107" y="708751"/>
            <a:ext cx="3676650" cy="2533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76BF92-6785-4019-95AB-8AEFEE4F7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100" y="708752"/>
            <a:ext cx="3524250" cy="25789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FAA39-1AA6-40C6-95AC-CF9B09F55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8790" y="3429000"/>
            <a:ext cx="3437560" cy="2533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145B42-C759-457C-9551-0AF3764AE2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563" y="3429000"/>
            <a:ext cx="24574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215337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180</TotalTime>
  <Words>332</Words>
  <Application>Microsoft Office PowerPoint</Application>
  <PresentationFormat>Widescreen</PresentationFormat>
  <Paragraphs>64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Trebuchet MS</vt:lpstr>
      <vt:lpstr>Berlin</vt:lpstr>
      <vt:lpstr>Germany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Germany</dc:title>
  <dc:creator>Shane O Shaugnessy</dc:creator>
  <cp:lastModifiedBy>Shane O Shaugnessy</cp:lastModifiedBy>
  <cp:revision>14</cp:revision>
  <dcterms:created xsi:type="dcterms:W3CDTF">2020-11-19T17:14:07Z</dcterms:created>
  <dcterms:modified xsi:type="dcterms:W3CDTF">2020-11-19T20:27:52Z</dcterms:modified>
</cp:coreProperties>
</file>