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4660"/>
  </p:normalViewPr>
  <p:slideViewPr>
    <p:cSldViewPr snapToGrid="0">
      <p:cViewPr>
        <p:scale>
          <a:sx n="90" d="100"/>
          <a:sy n="90" d="100"/>
        </p:scale>
        <p:origin x="-10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C823-A300-4C70-80C5-6F94F4BBD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99DA2-2A37-4354-9BE8-E20433D12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95E89-EDF4-438F-836A-AEC86A44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CA72A-34FA-4ECA-8A5E-644C79CF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D09A4-57B7-46DA-BA5E-4A65C1A6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96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7324-AABE-4D7A-AD4C-D490F142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FC7BD-8196-46E3-AB40-6BE2CA312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4ABB-5477-4F49-A0E8-22B85002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0B2E-08BB-4AF4-B8C6-D769A6EE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60A5-EC9B-4B14-9133-D0317CBC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00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2E2B6-410E-4746-91E5-B797CB02E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00F19-09AF-40FE-9F69-087FAB38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B7407-FC0D-4DE9-B471-D4141376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A6B1-4DAF-4E1B-8F0B-FEAC3B69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5B627-D1E6-40C1-B74B-FE54830A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235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215E-8A7B-4359-89C4-A0DDB08C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098A-5C56-454B-8DD3-4DC8C3357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B74A0-EE86-4C82-8BE6-182B47FB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078D7-AB26-4732-8E79-4DF7612F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81146-7425-4947-B2F9-3071A2FD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541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0F35-7207-4A1B-8222-35A0BCC3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F7EF-60B2-4BE9-89B7-B9064B0C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38050-5CE8-4B55-9AE5-603A342F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FC0BC-23E5-4C45-B3A0-99AF55F9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7585E-0321-4330-9C9A-F8F82C6A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668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F3D6-14C8-42E4-B6DA-290A6942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22DD5-75C2-4D19-884C-1CB6646A2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BAC95-A3A8-46CE-ACF9-C9685C7CC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68E1E-1C70-4910-ACF8-4CBF6EC7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2C2C-F5FB-475D-892A-5EA708A9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3C7AF-C72B-4570-9461-93D612B0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259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DFE0-D0B2-4093-B2F5-0EF0C80D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2FCDF-C12B-4AAE-AA83-466F4D3E0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3CDA6-462A-4141-8919-064BD991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291DF-0913-4437-A416-D6243FCD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5FDDC-ADA3-4BC0-B08C-ED4F1A300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6B7C0-A243-45AC-A53A-BB7F8931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5A9AD-1DF0-486B-B9BD-1DC6C5B2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849CA-FD24-4AA5-85E3-3EAD0031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47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EC21-98FC-4108-861C-848A2571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00B0C-C2B8-4F29-A9F9-2A530FCB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F7902-A4CC-4209-8473-1E8089FA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FF4A0-56DE-47A4-820C-D37D3B4F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06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F8786-A420-45BC-AF68-C834ECBD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23A54-D08B-45AB-B9B8-5AE6AA36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0B94D-292F-4077-9647-1705F825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293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55A3-9F99-41F9-BCAA-CE71367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B676-F3BF-486D-937F-0C643986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83AA0-C596-4F73-846F-63278CD03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27D53-8625-42F4-B4D6-67B385B6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5D156-62A1-415D-84C7-7F9C8D44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764F6-17F6-48ED-AC7D-3A64817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1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E84B-EDA0-41BA-B44C-E15496BE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7D030-8473-47FE-811B-9C7A55E3E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8CFD-C976-4D48-9689-406F031F8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46539-BC70-4272-8246-C287E64C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0E8E8-D153-4DE2-8A50-01C92BE6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D3168-4670-4677-8CE8-60A106D9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635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ED504-2860-45B9-AFB7-62ABDA84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BE867-072B-4962-A33A-51ED36AFC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905D4-3160-43BD-A7FC-C63F2C8BB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8A0D-2C59-41BF-A4EF-0F8604B2A9D0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D6BDF-BF77-406A-8D2E-DB6598D67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4A9D-7117-48FA-99BB-413EF3C2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DD41-6C0B-4D27-A8FB-E69AE7BE22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33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ack.toolforge.org/geohack.php?pagename=French_Polynesia&amp;params=17_34_S_149_36_W_type:cit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C5CB-A0CD-4672-A2C1-64707BF0E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4082" y="830490"/>
            <a:ext cx="6990915" cy="2387599"/>
          </a:xfrm>
        </p:spPr>
        <p:txBody>
          <a:bodyPr>
            <a:normAutofit fontScale="90000"/>
          </a:bodyPr>
          <a:lstStyle/>
          <a:p>
            <a:r>
              <a:rPr lang="en-IE" dirty="0"/>
              <a:t>This is my project and the country is</a:t>
            </a:r>
            <a:br>
              <a:rPr lang="en-IE" dirty="0"/>
            </a:br>
            <a:r>
              <a:rPr lang="en-IE" dirty="0"/>
              <a:t> </a:t>
            </a:r>
            <a:r>
              <a:rPr lang="en-IE" b="1" u="sng" dirty="0"/>
              <a:t>French Polynesia</a:t>
            </a:r>
            <a:br>
              <a:rPr lang="en-IE" dirty="0"/>
            </a:br>
            <a:r>
              <a:rPr lang="en-IE" dirty="0"/>
              <a:t>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7BCA51C-B386-466E-A92D-AAC37807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10" y="2936218"/>
            <a:ext cx="4041058" cy="26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cation of French Polynesia">
            <a:extLst>
              <a:ext uri="{FF2B5EF4-FFF2-40B4-BE49-F238E27FC236}">
                <a16:creationId xmlns:a16="http://schemas.microsoft.com/office/drawing/2014/main" id="{CDDC944B-0062-483C-BF91-5CA89BE7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8" y="117925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DB206-7EFA-4E87-AED0-66527266D20C}"/>
              </a:ext>
            </a:extLst>
          </p:cNvPr>
          <p:cNvSpPr txBox="1"/>
          <p:nvPr/>
        </p:nvSpPr>
        <p:spPr>
          <a:xfrm>
            <a:off x="425576" y="3059668"/>
            <a:ext cx="255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 u="none" strike="noStrike" dirty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3"/>
              </a:rPr>
              <a:t>17°34′S 149°36′W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5D069-3927-4167-8863-817493620753}"/>
              </a:ext>
            </a:extLst>
          </p:cNvPr>
          <p:cNvSpPr txBox="1"/>
          <p:nvPr/>
        </p:nvSpPr>
        <p:spPr>
          <a:xfrm>
            <a:off x="524786" y="4660859"/>
            <a:ext cx="417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French Polynesia is in the pacific ocean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DE9DE-A6E2-4CDF-A077-5068DA54233B}"/>
              </a:ext>
            </a:extLst>
          </p:cNvPr>
          <p:cNvSpPr txBox="1"/>
          <p:nvPr/>
        </p:nvSpPr>
        <p:spPr>
          <a:xfrm>
            <a:off x="524786" y="5030191"/>
            <a:ext cx="5048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And its made up of 118 volcanos and core island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991A8-2B50-432E-9970-E90063727D6D}"/>
              </a:ext>
            </a:extLst>
          </p:cNvPr>
          <p:cNvSpPr txBox="1"/>
          <p:nvPr/>
        </p:nvSpPr>
        <p:spPr>
          <a:xfrm>
            <a:off x="524786" y="5353356"/>
            <a:ext cx="290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population is 286,900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44572-1986-4488-B79F-5CD24E25223E}"/>
              </a:ext>
            </a:extLst>
          </p:cNvPr>
          <p:cNvSpPr txBox="1"/>
          <p:nvPr/>
        </p:nvSpPr>
        <p:spPr>
          <a:xfrm>
            <a:off x="524787" y="5722688"/>
            <a:ext cx="335806" cy="610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2D278D1-818B-472F-B08F-AB65F029C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48757"/>
              </p:ext>
            </p:extLst>
          </p:nvPr>
        </p:nvGraphicFramePr>
        <p:xfrm>
          <a:off x="3049195" y="828490"/>
          <a:ext cx="8953850" cy="1341120"/>
        </p:xfrm>
        <a:graphic>
          <a:graphicData uri="http://schemas.openxmlformats.org/drawingml/2006/table">
            <a:tbl>
              <a:tblPr/>
              <a:tblGrid>
                <a:gridCol w="895385">
                  <a:extLst>
                    <a:ext uri="{9D8B030D-6E8A-4147-A177-3AD203B41FA5}">
                      <a16:colId xmlns:a16="http://schemas.microsoft.com/office/drawing/2014/main" val="3390424044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3303241193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2899536712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2436075662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2471370571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2655703978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143218389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3600285528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1966644210"/>
                    </a:ext>
                  </a:extLst>
                </a:gridCol>
                <a:gridCol w="895385">
                  <a:extLst>
                    <a:ext uri="{9D8B030D-6E8A-4147-A177-3AD203B41FA5}">
                      <a16:colId xmlns:a16="http://schemas.microsoft.com/office/drawing/2014/main" val="1600808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/>
                        <a:t>1907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1911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1921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1926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1931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1936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1941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1946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1951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1956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16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30,600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31,900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31,600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35,900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40,400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44,000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51,200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58,200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63,300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76,323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709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/>
                        <a:t>1962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1971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1977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1983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1988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1996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2002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2007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2012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/>
                        <a:t>2017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33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84,551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119,168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137,382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166,753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188,814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219,521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245,516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259,596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268,270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275,918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30466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A8AA596-24EF-47C3-AABD-78B8E728A805}"/>
              </a:ext>
            </a:extLst>
          </p:cNvPr>
          <p:cNvSpPr txBox="1"/>
          <p:nvPr/>
        </p:nvSpPr>
        <p:spPr>
          <a:xfrm>
            <a:off x="5908443" y="30189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Historical population</a:t>
            </a:r>
          </a:p>
        </p:txBody>
      </p:sp>
    </p:spTree>
    <p:extLst>
      <p:ext uri="{BB962C8B-B14F-4D97-AF65-F5344CB8AC3E}">
        <p14:creationId xmlns:p14="http://schemas.microsoft.com/office/powerpoint/2010/main" val="102412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48E7AD2-D415-4028-83D3-9FB97CAA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49" y="534726"/>
            <a:ext cx="6802628" cy="28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134B0-3A8B-49BA-A383-A540603D4C86}"/>
              </a:ext>
            </a:extLst>
          </p:cNvPr>
          <p:cNvSpPr txBox="1"/>
          <p:nvPr/>
        </p:nvSpPr>
        <p:spPr>
          <a:xfrm>
            <a:off x="2751589" y="4278385"/>
            <a:ext cx="587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Above shows the age profile for French Polynesia in 2018 </a:t>
            </a:r>
          </a:p>
        </p:txBody>
      </p:sp>
    </p:spTree>
    <p:extLst>
      <p:ext uri="{BB962C8B-B14F-4D97-AF65-F5344CB8AC3E}">
        <p14:creationId xmlns:p14="http://schemas.microsoft.com/office/powerpoint/2010/main" val="338852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5">
                <a:lumMod val="73000"/>
              </a:schemeClr>
            </a:gs>
            <a:gs pos="5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Islands for Water Sports in French Polynesia | AFAR">
            <a:extLst>
              <a:ext uri="{FF2B5EF4-FFF2-40B4-BE49-F238E27FC236}">
                <a16:creationId xmlns:a16="http://schemas.microsoft.com/office/drawing/2014/main" id="{72C01745-7444-4B46-9AB2-45300859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15" y="122762"/>
            <a:ext cx="6174297" cy="28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75203-E6E2-4A20-BCE4-82899DBE8AE5}"/>
              </a:ext>
            </a:extLst>
          </p:cNvPr>
          <p:cNvSpPr txBox="1"/>
          <p:nvPr/>
        </p:nvSpPr>
        <p:spPr>
          <a:xfrm>
            <a:off x="2089168" y="3073772"/>
            <a:ext cx="1170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This sport is called surfing and its on there sports that’s famous for them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3CE39-A90A-43FC-825C-4D81BB5FB533}"/>
              </a:ext>
            </a:extLst>
          </p:cNvPr>
          <p:cNvSpPr txBox="1"/>
          <p:nvPr/>
        </p:nvSpPr>
        <p:spPr>
          <a:xfrm>
            <a:off x="2089168" y="3499912"/>
            <a:ext cx="6531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And how u play is were u get a board and like glide on the water </a:t>
            </a:r>
          </a:p>
          <a:p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42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7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124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This is my project and the country is  French Polynesia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project and the country is  French Polynesia</dc:title>
  <dc:creator>Robert Meegan</dc:creator>
  <cp:lastModifiedBy>Robert Meegan</cp:lastModifiedBy>
  <cp:revision>8</cp:revision>
  <dcterms:created xsi:type="dcterms:W3CDTF">2020-11-19T16:50:21Z</dcterms:created>
  <dcterms:modified xsi:type="dcterms:W3CDTF">2020-11-19T17:58:08Z</dcterms:modified>
</cp:coreProperties>
</file>