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29" autoAdjust="0"/>
  </p:normalViewPr>
  <p:slideViewPr>
    <p:cSldViewPr>
      <p:cViewPr varScale="1">
        <p:scale>
          <a:sx n="111" d="100"/>
          <a:sy n="111" d="100"/>
        </p:scale>
        <p:origin x="-1602" y="-78"/>
      </p:cViewPr>
      <p:guideLst>
        <p:guide orient="horz" pos="2160"/>
        <p:guide pos="2880"/>
      </p:guideLst>
    </p:cSldViewPr>
  </p:slideViewPr>
  <p:outlineViewPr>
    <p:cViewPr>
      <p:scale>
        <a:sx n="33" d="100"/>
        <a:sy n="33" d="100"/>
      </p:scale>
      <p:origin x="48" y="36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34C9-EABA-4DB1-8C0D-7BEFA833B365}" type="datetimeFigureOut">
              <a:rPr lang="en-IE" smtClean="0"/>
              <a:t>20/11/2020</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6D9ED8-57F6-40E2-BD3D-3FEAFBA14621}" type="slidenum">
              <a:rPr lang="en-IE" smtClean="0"/>
              <a:t>‹#›</a:t>
            </a:fld>
            <a:endParaRPr lang="en-IE"/>
          </a:p>
        </p:txBody>
      </p:sp>
    </p:spTree>
    <p:extLst>
      <p:ext uri="{BB962C8B-B14F-4D97-AF65-F5344CB8AC3E}">
        <p14:creationId xmlns:p14="http://schemas.microsoft.com/office/powerpoint/2010/main" val="239250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2C6D9ED8-57F6-40E2-BD3D-3FEAFBA14621}" type="slidenum">
              <a:rPr lang="en-IE" smtClean="0"/>
              <a:t>5</a:t>
            </a:fld>
            <a:endParaRPr lang="en-IE"/>
          </a:p>
        </p:txBody>
      </p:sp>
    </p:spTree>
    <p:extLst>
      <p:ext uri="{BB962C8B-B14F-4D97-AF65-F5344CB8AC3E}">
        <p14:creationId xmlns:p14="http://schemas.microsoft.com/office/powerpoint/2010/main" val="133778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11/20/2020</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2079625"/>
          </a:xfrm>
        </p:spPr>
        <p:txBody>
          <a:bodyPr/>
          <a:lstStyle/>
          <a:p>
            <a:r>
              <a:rPr lang="en-IE" dirty="0" smtClean="0">
                <a:solidFill>
                  <a:srgbClr val="0070C0"/>
                </a:solidFill>
              </a:rPr>
              <a:t>New Caledonia</a:t>
            </a:r>
            <a:br>
              <a:rPr lang="en-IE" dirty="0" smtClean="0">
                <a:solidFill>
                  <a:srgbClr val="0070C0"/>
                </a:solidFill>
              </a:rPr>
            </a:br>
            <a:r>
              <a:rPr lang="en-IE" dirty="0" smtClean="0">
                <a:solidFill>
                  <a:srgbClr val="0070C0"/>
                </a:solidFill>
              </a:rPr>
              <a:t>Project</a:t>
            </a:r>
            <a:endParaRPr lang="en-IE" dirty="0">
              <a:solidFill>
                <a:srgbClr val="0070C0"/>
              </a:solidFill>
            </a:endParaRPr>
          </a:p>
        </p:txBody>
      </p:sp>
      <p:sp>
        <p:nvSpPr>
          <p:cNvPr id="3" name="Subtitle 2"/>
          <p:cNvSpPr>
            <a:spLocks noGrp="1"/>
          </p:cNvSpPr>
          <p:nvPr>
            <p:ph type="subTitle" idx="1"/>
          </p:nvPr>
        </p:nvSpPr>
        <p:spPr>
          <a:xfrm>
            <a:off x="1371600" y="2514600"/>
            <a:ext cx="6400800" cy="3124200"/>
          </a:xfrm>
        </p:spPr>
        <p:txBody>
          <a:bodyPr/>
          <a:lstStyle/>
          <a:p>
            <a:endParaRPr lang="en-IE"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799"/>
            <a:ext cx="6324600" cy="297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696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New Caledonia Sport</a:t>
            </a:r>
            <a:endParaRPr lang="en-IE" dirty="0"/>
          </a:p>
        </p:txBody>
      </p:sp>
      <p:sp>
        <p:nvSpPr>
          <p:cNvPr id="3" name="Content Placeholder 2"/>
          <p:cNvSpPr>
            <a:spLocks noGrp="1"/>
          </p:cNvSpPr>
          <p:nvPr>
            <p:ph idx="1"/>
          </p:nvPr>
        </p:nvSpPr>
        <p:spPr/>
        <p:txBody>
          <a:bodyPr/>
          <a:lstStyle/>
          <a:p>
            <a:r>
              <a:rPr lang="en-IE" dirty="0" smtClean="0"/>
              <a:t>New Caledonia have no national sport just regular sports like football and rugby</a:t>
            </a:r>
          </a:p>
          <a:p>
            <a:r>
              <a:rPr lang="en-IE" dirty="0" smtClean="0"/>
              <a:t>It has water sports like </a:t>
            </a:r>
            <a:r>
              <a:rPr lang="en-IE" dirty="0" err="1" smtClean="0"/>
              <a:t>kayaking,snorkeling,scuba</a:t>
            </a:r>
            <a:r>
              <a:rPr lang="en-IE" dirty="0" smtClean="0"/>
              <a:t> </a:t>
            </a:r>
            <a:r>
              <a:rPr lang="en-IE" dirty="0" err="1" smtClean="0"/>
              <a:t>diving,windsurfing</a:t>
            </a:r>
            <a:r>
              <a:rPr lang="en-IE" dirty="0" smtClean="0"/>
              <a:t> and sailing</a:t>
            </a:r>
            <a:endParaRPr lang="en-IE" dirty="0"/>
          </a:p>
        </p:txBody>
      </p:sp>
    </p:spTree>
    <p:extLst>
      <p:ext uri="{BB962C8B-B14F-4D97-AF65-F5344CB8AC3E}">
        <p14:creationId xmlns:p14="http://schemas.microsoft.com/office/powerpoint/2010/main" val="1499823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New Caledonia Food</a:t>
            </a:r>
            <a:endParaRPr lang="en-IE" dirty="0"/>
          </a:p>
        </p:txBody>
      </p:sp>
      <p:sp>
        <p:nvSpPr>
          <p:cNvPr id="3" name="Content Placeholder 2"/>
          <p:cNvSpPr>
            <a:spLocks noGrp="1"/>
          </p:cNvSpPr>
          <p:nvPr>
            <p:ph idx="1"/>
          </p:nvPr>
        </p:nvSpPr>
        <p:spPr/>
        <p:txBody>
          <a:bodyPr/>
          <a:lstStyle/>
          <a:p>
            <a:r>
              <a:rPr lang="en-IE" dirty="0" err="1" smtClean="0">
                <a:latin typeface="BatangChe" panose="02030609000101010101" pitchFamily="49" charset="-127"/>
                <a:ea typeface="BatangChe" panose="02030609000101010101" pitchFamily="49" charset="-127"/>
              </a:rPr>
              <a:t>Bougna</a:t>
            </a:r>
            <a:r>
              <a:rPr lang="en-IE" dirty="0" smtClean="0">
                <a:latin typeface="BatangChe" panose="02030609000101010101" pitchFamily="49" charset="-127"/>
                <a:ea typeface="BatangChe" panose="02030609000101010101" pitchFamily="49" charset="-127"/>
              </a:rPr>
              <a:t> is the most traditional dish you will find in New Caledonia and an example of </a:t>
            </a:r>
            <a:r>
              <a:rPr lang="en-IE" dirty="0" err="1" smtClean="0">
                <a:latin typeface="BatangChe" panose="02030609000101010101" pitchFamily="49" charset="-127"/>
                <a:ea typeface="BatangChe" panose="02030609000101010101" pitchFamily="49" charset="-127"/>
              </a:rPr>
              <a:t>Kanak,Rather</a:t>
            </a:r>
            <a:r>
              <a:rPr lang="en-IE" dirty="0" smtClean="0">
                <a:latin typeface="BatangChe" panose="02030609000101010101" pitchFamily="49" charset="-127"/>
                <a:ea typeface="BatangChe" panose="02030609000101010101" pitchFamily="49" charset="-127"/>
              </a:rPr>
              <a:t> it being a </a:t>
            </a:r>
            <a:r>
              <a:rPr lang="en-IE" dirty="0" err="1" smtClean="0">
                <a:latin typeface="BatangChe" panose="02030609000101010101" pitchFamily="49" charset="-127"/>
                <a:ea typeface="BatangChe" panose="02030609000101010101" pitchFamily="49" charset="-127"/>
              </a:rPr>
              <a:t>french</a:t>
            </a:r>
            <a:r>
              <a:rPr lang="en-IE" dirty="0" smtClean="0">
                <a:latin typeface="BatangChe" panose="02030609000101010101" pitchFamily="49" charset="-127"/>
                <a:ea typeface="BatangChe" panose="02030609000101010101" pitchFamily="49" charset="-127"/>
              </a:rPr>
              <a:t> like </a:t>
            </a:r>
            <a:r>
              <a:rPr lang="en-IE" dirty="0" err="1" smtClean="0">
                <a:latin typeface="BatangChe" panose="02030609000101010101" pitchFamily="49" charset="-127"/>
                <a:ea typeface="BatangChe" panose="02030609000101010101" pitchFamily="49" charset="-127"/>
              </a:rPr>
              <a:t>dish.Its</a:t>
            </a:r>
            <a:r>
              <a:rPr lang="en-IE" dirty="0" smtClean="0">
                <a:latin typeface="BatangChe" panose="02030609000101010101" pitchFamily="49" charset="-127"/>
                <a:ea typeface="BatangChe" panose="02030609000101010101" pitchFamily="49" charset="-127"/>
              </a:rPr>
              <a:t> made of </a:t>
            </a:r>
            <a:r>
              <a:rPr lang="en-IE" dirty="0" err="1" smtClean="0">
                <a:latin typeface="BatangChe" panose="02030609000101010101" pitchFamily="49" charset="-127"/>
                <a:ea typeface="BatangChe" panose="02030609000101010101" pitchFamily="49" charset="-127"/>
              </a:rPr>
              <a:t>chicken,lobster</a:t>
            </a:r>
            <a:r>
              <a:rPr lang="en-IE" dirty="0" smtClean="0">
                <a:latin typeface="BatangChe" panose="02030609000101010101" pitchFamily="49" charset="-127"/>
                <a:ea typeface="BatangChe" panose="02030609000101010101" pitchFamily="49" charset="-127"/>
              </a:rPr>
              <a:t> or fish mixed with root vegetables such as </a:t>
            </a:r>
            <a:r>
              <a:rPr lang="en-IE" dirty="0" err="1" smtClean="0">
                <a:latin typeface="BatangChe" panose="02030609000101010101" pitchFamily="49" charset="-127"/>
                <a:ea typeface="BatangChe" panose="02030609000101010101" pitchFamily="49" charset="-127"/>
              </a:rPr>
              <a:t>yams,sweet</a:t>
            </a:r>
            <a:r>
              <a:rPr lang="en-IE" dirty="0" smtClean="0">
                <a:latin typeface="BatangChe" panose="02030609000101010101" pitchFamily="49" charset="-127"/>
                <a:ea typeface="BatangChe" panose="02030609000101010101" pitchFamily="49" charset="-127"/>
              </a:rPr>
              <a:t> potatoes and </a:t>
            </a:r>
            <a:r>
              <a:rPr lang="en-IE" dirty="0" err="1" smtClean="0">
                <a:latin typeface="BatangChe" panose="02030609000101010101" pitchFamily="49" charset="-127"/>
                <a:ea typeface="BatangChe" panose="02030609000101010101" pitchFamily="49" charset="-127"/>
              </a:rPr>
              <a:t>cocunut</a:t>
            </a:r>
            <a:r>
              <a:rPr lang="en-IE" dirty="0" smtClean="0">
                <a:latin typeface="BatangChe" panose="02030609000101010101" pitchFamily="49" charset="-127"/>
                <a:ea typeface="BatangChe" panose="02030609000101010101" pitchFamily="49" charset="-127"/>
              </a:rPr>
              <a:t> ,</a:t>
            </a:r>
            <a:r>
              <a:rPr lang="en-IE" dirty="0" err="1" smtClean="0">
                <a:latin typeface="BatangChe" panose="02030609000101010101" pitchFamily="49" charset="-127"/>
                <a:ea typeface="BatangChe" panose="02030609000101010101" pitchFamily="49" charset="-127"/>
              </a:rPr>
              <a:t>milk,wrapped</a:t>
            </a:r>
            <a:r>
              <a:rPr lang="en-IE" dirty="0" smtClean="0">
                <a:latin typeface="BatangChe" panose="02030609000101010101" pitchFamily="49" charset="-127"/>
                <a:ea typeface="BatangChe" panose="02030609000101010101" pitchFamily="49" charset="-127"/>
              </a:rPr>
              <a:t> up in banana leaves</a:t>
            </a:r>
            <a:endParaRPr lang="en-IE" dirty="0">
              <a:latin typeface="BatangChe" panose="02030609000101010101" pitchFamily="49" charset="-127"/>
              <a:ea typeface="BatangChe" panose="02030609000101010101" pitchFamily="49" charset="-127"/>
            </a:endParaRPr>
          </a:p>
        </p:txBody>
      </p:sp>
    </p:spTree>
    <p:extLst>
      <p:ext uri="{BB962C8B-B14F-4D97-AF65-F5344CB8AC3E}">
        <p14:creationId xmlns:p14="http://schemas.microsoft.com/office/powerpoint/2010/main" val="343713711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Caledonia Currency</a:t>
            </a:r>
            <a:endParaRPr lang="en-IE" dirty="0"/>
          </a:p>
        </p:txBody>
      </p:sp>
      <p:sp>
        <p:nvSpPr>
          <p:cNvPr id="3" name="Content Placeholder 2"/>
          <p:cNvSpPr>
            <a:spLocks noGrp="1"/>
          </p:cNvSpPr>
          <p:nvPr>
            <p:ph idx="1"/>
          </p:nvPr>
        </p:nvSpPr>
        <p:spPr/>
        <p:txBody>
          <a:bodyPr>
            <a:normAutofit fontScale="85000" lnSpcReduction="10000"/>
          </a:bodyPr>
          <a:lstStyle/>
          <a:p>
            <a:r>
              <a:rPr lang="en-IE" dirty="0" smtClean="0">
                <a:latin typeface="Arial Narrow" panose="020B0606020202030204" pitchFamily="34" charset="0"/>
              </a:rPr>
              <a:t>New Caledonia’s currency is the Pacific </a:t>
            </a:r>
            <a:r>
              <a:rPr lang="en-IE" dirty="0" err="1" smtClean="0">
                <a:latin typeface="Arial Narrow" panose="020B0606020202030204" pitchFamily="34" charset="0"/>
              </a:rPr>
              <a:t>franc,which</a:t>
            </a:r>
            <a:r>
              <a:rPr lang="en-IE" dirty="0" smtClean="0">
                <a:latin typeface="Arial Narrow" panose="020B0606020202030204" pitchFamily="34" charset="0"/>
              </a:rPr>
              <a:t> is abbreviated to either CPF or </a:t>
            </a:r>
            <a:r>
              <a:rPr lang="en-IE" dirty="0" err="1" smtClean="0">
                <a:latin typeface="Arial Narrow" panose="020B0606020202030204" pitchFamily="34" charset="0"/>
              </a:rPr>
              <a:t>XPF.The</a:t>
            </a:r>
            <a:r>
              <a:rPr lang="en-IE" dirty="0" smtClean="0">
                <a:latin typeface="Arial Narrow" panose="020B0606020202030204" pitchFamily="34" charset="0"/>
              </a:rPr>
              <a:t> Pacific franc is pegged to the euro at a fixed rate of </a:t>
            </a:r>
            <a:r>
              <a:rPr lang="en-IE" dirty="0" err="1" smtClean="0">
                <a:latin typeface="Arial Narrow" panose="020B0606020202030204" pitchFamily="34" charset="0"/>
              </a:rPr>
              <a:t>exchange,with</a:t>
            </a:r>
            <a:r>
              <a:rPr lang="en-IE" dirty="0" smtClean="0">
                <a:latin typeface="Arial Narrow" panose="020B0606020202030204" pitchFamily="34" charset="0"/>
              </a:rPr>
              <a:t> international exchange rates applying to all other </a:t>
            </a:r>
            <a:r>
              <a:rPr lang="en-IE" dirty="0" err="1" smtClean="0">
                <a:latin typeface="Arial Narrow" panose="020B0606020202030204" pitchFamily="34" charset="0"/>
              </a:rPr>
              <a:t>currencies,including</a:t>
            </a:r>
            <a:r>
              <a:rPr lang="en-IE" dirty="0" smtClean="0">
                <a:latin typeface="Arial Narrow" panose="020B0606020202030204" pitchFamily="34" charset="0"/>
              </a:rPr>
              <a:t> Australian	and New Zealand dollars				</a:t>
            </a:r>
            <a:r>
              <a:rPr lang="en-IE" dirty="0" smtClean="0"/>
              <a:t>																							</a:t>
            </a:r>
            <a:endParaRPr lang="en-IE" dirty="0"/>
          </a:p>
        </p:txBody>
      </p:sp>
    </p:spTree>
    <p:extLst>
      <p:ext uri="{BB962C8B-B14F-4D97-AF65-F5344CB8AC3E}">
        <p14:creationId xmlns:p14="http://schemas.microsoft.com/office/powerpoint/2010/main" val="25480445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 Animals of New Caledonia </a:t>
            </a:r>
            <a:endParaRPr lang="en-IE" dirty="0"/>
          </a:p>
        </p:txBody>
      </p:sp>
      <p:sp>
        <p:nvSpPr>
          <p:cNvPr id="3" name="Content Placeholder 2"/>
          <p:cNvSpPr>
            <a:spLocks noGrp="1"/>
          </p:cNvSpPr>
          <p:nvPr>
            <p:ph idx="1"/>
          </p:nvPr>
        </p:nvSpPr>
        <p:spPr/>
        <p:txBody>
          <a:bodyPr>
            <a:noAutofit/>
          </a:bodyPr>
          <a:lstStyle/>
          <a:p>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cagou</a:t>
            </a:r>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 is the national animal of New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Caledonia,It</a:t>
            </a:r>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 is actually a flightless bird</a:t>
            </a:r>
          </a:p>
          <a:p>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Some of the vertebrate species of New Caledonia stand out for being unique in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size.The</a:t>
            </a:r>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 New Caledonian imperial-pigeon (its nickname being the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Ducula</a:t>
            </a:r>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 goliath)is the largest arboreal pigeon in the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world,Rhacodactylus</a:t>
            </a:r>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leachianus</a:t>
            </a:r>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 is the worlds largest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gecko,and</a:t>
            </a:r>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 the worlds largest skink is the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Phoboscincus</a:t>
            </a:r>
            <a:r>
              <a:rPr lang="en-IE"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IE"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Bocourti</a:t>
            </a:r>
            <a:endParaRPr lang="en-IE"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0540803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Caledonia Traditions</a:t>
            </a:r>
            <a:endParaRPr lang="en-IE" dirty="0"/>
          </a:p>
        </p:txBody>
      </p:sp>
      <p:sp>
        <p:nvSpPr>
          <p:cNvPr id="3" name="Content Placeholder 2"/>
          <p:cNvSpPr>
            <a:spLocks noGrp="1"/>
          </p:cNvSpPr>
          <p:nvPr>
            <p:ph idx="1"/>
          </p:nvPr>
        </p:nvSpPr>
        <p:spPr/>
        <p:txBody>
          <a:bodyPr>
            <a:noAutofit/>
          </a:bodyPr>
          <a:lstStyle/>
          <a:p>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Festival of the </a:t>
            </a:r>
            <a:r>
              <a:rPr lang="en-US" sz="1200" dirty="0" smtClean="0">
                <a:latin typeface="Arial" panose="020B0604020202020204" pitchFamily="34" charset="0"/>
                <a:cs typeface="Arial" panose="020B0604020202020204" pitchFamily="34" charset="0"/>
              </a:rPr>
              <a:t>Yams </a:t>
            </a:r>
            <a:r>
              <a:rPr lang="en-US" sz="1200" dirty="0">
                <a:latin typeface="Arial" panose="020B0604020202020204" pitchFamily="34" charset="0"/>
                <a:cs typeface="Arial" panose="020B0604020202020204" pitchFamily="34" charset="0"/>
              </a:rPr>
              <a:t>marks the beginning of </a:t>
            </a:r>
            <a:r>
              <a:rPr lang="en-US" sz="1200" dirty="0" smtClean="0">
                <a:latin typeface="Arial" panose="020B0604020202020204" pitchFamily="34" charset="0"/>
                <a:cs typeface="Arial" panose="020B0604020202020204" pitchFamily="34" charset="0"/>
              </a:rPr>
              <a:t>the harvest of the yam plant and </a:t>
            </a:r>
            <a:r>
              <a:rPr lang="en-US" sz="1200" dirty="0">
                <a:latin typeface="Arial" panose="020B0604020202020204" pitchFamily="34" charset="0"/>
                <a:cs typeface="Arial" panose="020B0604020202020204" pitchFamily="34" charset="0"/>
              </a:rPr>
              <a:t>is the most important event in the Kanak calendar. Usually held around mid-march, the yam is treated with the respect usually saved for an ancestor. When the yams are declared ready by the elders, they are pulled up and presented to the older clansmen and the chief, </a:t>
            </a:r>
            <a:r>
              <a:rPr lang="en-US" sz="1200" dirty="0" err="1">
                <a:latin typeface="Arial" panose="020B0604020202020204" pitchFamily="34" charset="0"/>
                <a:cs typeface="Arial" panose="020B0604020202020204" pitchFamily="34" charset="0"/>
              </a:rPr>
              <a:t>signalling</a:t>
            </a:r>
            <a:r>
              <a:rPr lang="en-US" sz="1200" dirty="0">
                <a:latin typeface="Arial" panose="020B0604020202020204" pitchFamily="34" charset="0"/>
                <a:cs typeface="Arial" panose="020B0604020202020204" pitchFamily="34" charset="0"/>
              </a:rPr>
              <a:t> the beginning of the harvest. The yams are blessed the following day by the priest, then distributed among the villagers. Out of respect, the yams are broken like bread rather than cut.</a:t>
            </a:r>
          </a:p>
          <a:p>
            <a:endParaRPr lang="en-US" sz="2500" dirty="0"/>
          </a:p>
        </p:txBody>
      </p:sp>
    </p:spTree>
    <p:extLst>
      <p:ext uri="{BB962C8B-B14F-4D97-AF65-F5344CB8AC3E}">
        <p14:creationId xmlns:p14="http://schemas.microsoft.com/office/powerpoint/2010/main" val="14033537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Caledonia </a:t>
            </a:r>
            <a:r>
              <a:rPr lang="en-IE" dirty="0" smtClean="0"/>
              <a:t>Traditions</a:t>
            </a:r>
            <a:endParaRPr lang="en-IE" dirty="0"/>
          </a:p>
        </p:txBody>
      </p:sp>
      <p:sp>
        <p:nvSpPr>
          <p:cNvPr id="3" name="Content Placeholder 2"/>
          <p:cNvSpPr>
            <a:spLocks noGrp="1"/>
          </p:cNvSpPr>
          <p:nvPr>
            <p:ph idx="1"/>
          </p:nvPr>
        </p:nvSpPr>
        <p:spPr/>
        <p:txBody>
          <a:bodyPr>
            <a:normAutofit fontScale="70000" lnSpcReduction="20000"/>
          </a:bodyPr>
          <a:lstStyle/>
          <a:p>
            <a:pPr lvl="0"/>
            <a:endParaRPr lang="en-IE" dirty="0">
              <a:solidFill>
                <a:prstClr val="black"/>
              </a:solidFill>
            </a:endParaRPr>
          </a:p>
          <a:p>
            <a:pPr lvl="0"/>
            <a:r>
              <a:rPr lang="en-US" sz="1900" b="1" dirty="0" smtClean="0">
                <a:solidFill>
                  <a:srgbClr val="555555"/>
                </a:solidFill>
                <a:latin typeface="Calibri" panose="020F0502020204030204" pitchFamily="34" charset="0"/>
              </a:rPr>
              <a:t>Giant </a:t>
            </a:r>
            <a:r>
              <a:rPr lang="en-US" sz="1900" b="1" dirty="0" err="1" smtClean="0">
                <a:solidFill>
                  <a:srgbClr val="555555"/>
                </a:solidFill>
                <a:latin typeface="Calibri" panose="020F0502020204030204" pitchFamily="34" charset="0"/>
              </a:rPr>
              <a:t>Omelette</a:t>
            </a:r>
            <a:r>
              <a:rPr lang="en-US" sz="1900" b="1" dirty="0" smtClean="0">
                <a:solidFill>
                  <a:srgbClr val="555555"/>
                </a:solidFill>
                <a:latin typeface="Calibri" panose="020F0502020204030204" pitchFamily="34" charset="0"/>
              </a:rPr>
              <a:t> Festival</a:t>
            </a:r>
            <a:br>
              <a:rPr lang="en-US" sz="1900" b="1" dirty="0" smtClean="0">
                <a:solidFill>
                  <a:srgbClr val="555555"/>
                </a:solidFill>
                <a:latin typeface="Calibri" panose="020F0502020204030204" pitchFamily="34" charset="0"/>
              </a:rPr>
            </a:br>
            <a:r>
              <a:rPr lang="en-US" sz="1900" dirty="0" smtClean="0">
                <a:latin typeface="Arial" panose="020B0604020202020204" pitchFamily="34" charset="0"/>
                <a:cs typeface="Arial" panose="020B0604020202020204" pitchFamily="34" charset="0"/>
              </a:rPr>
              <a:t>New Caledonia's </a:t>
            </a:r>
            <a:r>
              <a:rPr lang="en-US" sz="1900" dirty="0">
                <a:latin typeface="Arial" panose="020B0604020202020204" pitchFamily="34" charset="0"/>
                <a:cs typeface="Arial" panose="020B0604020202020204" pitchFamily="34" charset="0"/>
              </a:rPr>
              <a:t>Giant </a:t>
            </a:r>
            <a:r>
              <a:rPr lang="en-US" sz="1900" dirty="0" err="1">
                <a:latin typeface="Arial" panose="020B0604020202020204" pitchFamily="34" charset="0"/>
                <a:cs typeface="Arial" panose="020B0604020202020204" pitchFamily="34" charset="0"/>
              </a:rPr>
              <a:t>Omelette</a:t>
            </a:r>
            <a:r>
              <a:rPr lang="en-US" sz="1900" dirty="0">
                <a:latin typeface="Arial" panose="020B0604020202020204" pitchFamily="34" charset="0"/>
                <a:cs typeface="Arial" panose="020B0604020202020204" pitchFamily="34" charset="0"/>
              </a:rPr>
              <a:t> Festival at Par </a:t>
            </a:r>
            <a:r>
              <a:rPr lang="en-US" sz="1900" dirty="0" err="1">
                <a:latin typeface="Arial" panose="020B0604020202020204" pitchFamily="34" charset="0"/>
                <a:cs typeface="Arial" panose="020B0604020202020204" pitchFamily="34" charset="0"/>
              </a:rPr>
              <a:t>Fayard</a:t>
            </a:r>
            <a:r>
              <a:rPr lang="en-US" sz="1900" dirty="0">
                <a:latin typeface="Arial" panose="020B0604020202020204" pitchFamily="34" charset="0"/>
                <a:cs typeface="Arial" panose="020B0604020202020204" pitchFamily="34" charset="0"/>
              </a:rPr>
              <a:t> takes place around Easter, during which a </a:t>
            </a:r>
            <a:r>
              <a:rPr lang="en-US" sz="1900" dirty="0" smtClean="0">
                <a:latin typeface="Arial" panose="020B0604020202020204" pitchFamily="34" charset="0"/>
                <a:cs typeface="Arial" panose="020B0604020202020204" pitchFamily="34" charset="0"/>
              </a:rPr>
              <a:t>dozen </a:t>
            </a:r>
            <a:r>
              <a:rPr lang="en-US" sz="1900" dirty="0">
                <a:latin typeface="Arial" panose="020B0604020202020204" pitchFamily="34" charset="0"/>
                <a:cs typeface="Arial" panose="020B0604020202020204" pitchFamily="34" charset="0"/>
              </a:rPr>
              <a:t>chefs make a huge 3.5 diameter </a:t>
            </a:r>
            <a:r>
              <a:rPr lang="en-US" sz="1900" dirty="0" err="1">
                <a:latin typeface="Arial" panose="020B0604020202020204" pitchFamily="34" charset="0"/>
                <a:cs typeface="Arial" panose="020B0604020202020204" pitchFamily="34" charset="0"/>
              </a:rPr>
              <a:t>omelette</a:t>
            </a:r>
            <a:r>
              <a:rPr lang="en-US" sz="1900" dirty="0">
                <a:latin typeface="Arial" panose="020B0604020202020204" pitchFamily="34" charset="0"/>
                <a:cs typeface="Arial" panose="020B0604020202020204" pitchFamily="34" charset="0"/>
              </a:rPr>
              <a:t> using 7000 eggs. The festival dates back to the time when Napoleon and his army were travelling in the south of France. Napoleon stopped the night in a town near </a:t>
            </a:r>
            <a:r>
              <a:rPr lang="en-US" sz="1900" dirty="0" err="1">
                <a:latin typeface="Arial" panose="020B0604020202020204" pitchFamily="34" charset="0"/>
                <a:cs typeface="Arial" panose="020B0604020202020204" pitchFamily="34" charset="0"/>
              </a:rPr>
              <a:t>Bessieres</a:t>
            </a:r>
            <a:r>
              <a:rPr lang="en-US" sz="1900" dirty="0">
                <a:latin typeface="Arial" panose="020B0604020202020204" pitchFamily="34" charset="0"/>
                <a:cs typeface="Arial" panose="020B0604020202020204" pitchFamily="34" charset="0"/>
              </a:rPr>
              <a:t>, where the local inn keeper made him an </a:t>
            </a:r>
            <a:r>
              <a:rPr lang="en-US" sz="1900" dirty="0" err="1">
                <a:latin typeface="Arial" panose="020B0604020202020204" pitchFamily="34" charset="0"/>
                <a:cs typeface="Arial" panose="020B0604020202020204" pitchFamily="34" charset="0"/>
              </a:rPr>
              <a:t>omelette</a:t>
            </a:r>
            <a:r>
              <a:rPr lang="en-US" sz="1900" dirty="0">
                <a:latin typeface="Arial" panose="020B0604020202020204" pitchFamily="34" charset="0"/>
                <a:cs typeface="Arial" panose="020B0604020202020204" pitchFamily="34" charset="0"/>
              </a:rPr>
              <a:t>. He liked it so much, the next day, he ordered the townspeople to gather all the eggs in the village and create a giant </a:t>
            </a:r>
            <a:r>
              <a:rPr lang="en-US" sz="1900" dirty="0" err="1">
                <a:latin typeface="Arial" panose="020B0604020202020204" pitchFamily="34" charset="0"/>
                <a:cs typeface="Arial" panose="020B0604020202020204" pitchFamily="34" charset="0"/>
              </a:rPr>
              <a:t>omelette</a:t>
            </a:r>
            <a:r>
              <a:rPr lang="en-US" sz="1900" dirty="0">
                <a:latin typeface="Arial" panose="020B0604020202020204" pitchFamily="34" charset="0"/>
                <a:cs typeface="Arial" panose="020B0604020202020204" pitchFamily="34" charset="0"/>
              </a:rPr>
              <a:t> for his soldiers. Today, this unusual festival is celebrated in five French-speaking cities in France, Canada and New Caledonia.</a:t>
            </a:r>
            <a:endParaRPr lang="en-IE"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4763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Caledonia </a:t>
            </a:r>
            <a:r>
              <a:rPr lang="en-IE" dirty="0" smtClean="0"/>
              <a:t>Geography</a:t>
            </a:r>
            <a:endParaRPr lang="en-IE" dirty="0"/>
          </a:p>
        </p:txBody>
      </p:sp>
      <p:sp>
        <p:nvSpPr>
          <p:cNvPr id="3" name="Content Placeholder 2"/>
          <p:cNvSpPr>
            <a:spLocks noGrp="1"/>
          </p:cNvSpPr>
          <p:nvPr>
            <p:ph idx="1"/>
          </p:nvPr>
        </p:nvSpPr>
        <p:spPr/>
        <p:txBody>
          <a:bodyPr>
            <a:normAutofit fontScale="77500" lnSpcReduction="20000"/>
          </a:bodyPr>
          <a:lstStyle/>
          <a:p>
            <a:r>
              <a:rPr lang="en-IE" sz="1600" dirty="0" smtClean="0">
                <a:latin typeface="Arial" panose="020B0604020202020204" pitchFamily="34" charset="0"/>
                <a:cs typeface="Arial" panose="020B0604020202020204" pitchFamily="34" charset="0"/>
              </a:rPr>
              <a:t>New Caledonia is made up of a main </a:t>
            </a:r>
            <a:r>
              <a:rPr lang="en-IE" sz="1600" dirty="0" err="1" smtClean="0">
                <a:latin typeface="Arial" panose="020B0604020202020204" pitchFamily="34" charset="0"/>
                <a:cs typeface="Arial" panose="020B0604020202020204" pitchFamily="34" charset="0"/>
              </a:rPr>
              <a:t>island,the</a:t>
            </a:r>
            <a:r>
              <a:rPr lang="en-IE" sz="1600" dirty="0" smtClean="0">
                <a:latin typeface="Arial" panose="020B0604020202020204" pitchFamily="34" charset="0"/>
                <a:cs typeface="Arial" panose="020B0604020202020204" pitchFamily="34" charset="0"/>
              </a:rPr>
              <a:t> Grand Terre, and several smaller islands, the </a:t>
            </a:r>
            <a:r>
              <a:rPr lang="en-IE" sz="1600" dirty="0" err="1" smtClean="0">
                <a:latin typeface="Arial" panose="020B0604020202020204" pitchFamily="34" charset="0"/>
                <a:cs typeface="Arial" panose="020B0604020202020204" pitchFamily="34" charset="0"/>
              </a:rPr>
              <a:t>belep</a:t>
            </a:r>
            <a:r>
              <a:rPr lang="en-IE" sz="1600" dirty="0" smtClean="0">
                <a:latin typeface="Arial" panose="020B0604020202020204" pitchFamily="34" charset="0"/>
                <a:cs typeface="Arial" panose="020B0604020202020204" pitchFamily="34" charset="0"/>
              </a:rPr>
              <a:t> archipelago to the north of the Grande </a:t>
            </a:r>
            <a:r>
              <a:rPr lang="en-IE" sz="1600" dirty="0" err="1" smtClean="0">
                <a:latin typeface="Arial" panose="020B0604020202020204" pitchFamily="34" charset="0"/>
                <a:cs typeface="Arial" panose="020B0604020202020204" pitchFamily="34" charset="0"/>
              </a:rPr>
              <a:t>terre</a:t>
            </a:r>
            <a:r>
              <a:rPr lang="en-IE" sz="1600" dirty="0" smtClean="0">
                <a:latin typeface="Arial" panose="020B0604020202020204" pitchFamily="34" charset="0"/>
                <a:cs typeface="Arial" panose="020B0604020202020204" pitchFamily="34" charset="0"/>
              </a:rPr>
              <a:t>, The loyalty Islands to the east of the Grande Terre, </a:t>
            </a:r>
            <a:r>
              <a:rPr lang="en-IE" sz="1600" dirty="0" err="1" smtClean="0">
                <a:latin typeface="Arial" panose="020B0604020202020204" pitchFamily="34" charset="0"/>
                <a:cs typeface="Arial" panose="020B0604020202020204" pitchFamily="34" charset="0"/>
              </a:rPr>
              <a:t>th</a:t>
            </a:r>
            <a:r>
              <a:rPr lang="en-IE" sz="1600" dirty="0" smtClean="0">
                <a:latin typeface="Arial" panose="020B0604020202020204" pitchFamily="34" charset="0"/>
                <a:cs typeface="Arial" panose="020B0604020202020204" pitchFamily="34" charset="0"/>
              </a:rPr>
              <a:t> isle of Pines to the south of the Grande </a:t>
            </a:r>
            <a:r>
              <a:rPr lang="en-IE" sz="1600" dirty="0" err="1" smtClean="0">
                <a:latin typeface="Arial" panose="020B0604020202020204" pitchFamily="34" charset="0"/>
                <a:cs typeface="Arial" panose="020B0604020202020204" pitchFamily="34" charset="0"/>
              </a:rPr>
              <a:t>terre</a:t>
            </a:r>
            <a:r>
              <a:rPr lang="en-IE" sz="1600" dirty="0" smtClean="0">
                <a:latin typeface="Arial" panose="020B0604020202020204" pitchFamily="34" charset="0"/>
                <a:cs typeface="Arial" panose="020B0604020202020204" pitchFamily="34" charset="0"/>
              </a:rPr>
              <a:t>, the Chesterfield Island and Bellona Reefs further to the west </a:t>
            </a:r>
            <a:r>
              <a:rPr lang="en-IE" sz="1600" dirty="0" smtClean="0">
                <a:latin typeface="Arial" panose="020B0604020202020204" pitchFamily="34" charset="0"/>
                <a:cs typeface="Arial" panose="020B0604020202020204" pitchFamily="34" charset="0"/>
              </a:rPr>
              <a:t>the highest poin</a:t>
            </a:r>
            <a:r>
              <a:rPr lang="en-IE" sz="1600" dirty="0" smtClean="0">
                <a:latin typeface="Arial" panose="020B0604020202020204" pitchFamily="34" charset="0"/>
                <a:cs typeface="Arial" panose="020B0604020202020204" pitchFamily="34" charset="0"/>
              </a:rPr>
              <a:t>t of the country is Mont </a:t>
            </a:r>
            <a:r>
              <a:rPr lang="en-IE" sz="1600" dirty="0" err="1" smtClean="0">
                <a:latin typeface="Arial" panose="020B0604020202020204" pitchFamily="34" charset="0"/>
                <a:cs typeface="Arial" panose="020B0604020202020204" pitchFamily="34" charset="0"/>
              </a:rPr>
              <a:t>Panie</a:t>
            </a:r>
            <a:endParaRPr lang="en-IE" sz="1600" dirty="0" smtClean="0">
              <a:latin typeface="Arial" panose="020B0604020202020204" pitchFamily="34" charset="0"/>
              <a:cs typeface="Arial" panose="020B0604020202020204" pitchFamily="34" charset="0"/>
            </a:endParaRPr>
          </a:p>
          <a:p>
            <a:endParaRPr lang="en-IE"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geography of New Caledonia, an overseas collectivity of France located in the </a:t>
            </a:r>
            <a:r>
              <a:rPr lang="en-US" sz="1600" dirty="0" err="1">
                <a:latin typeface="Arial" panose="020B0604020202020204" pitchFamily="34" charset="0"/>
                <a:cs typeface="Arial" panose="020B0604020202020204" pitchFamily="34" charset="0"/>
              </a:rPr>
              <a:t>subregion</a:t>
            </a:r>
            <a:r>
              <a:rPr lang="en-US" sz="1600" dirty="0">
                <a:latin typeface="Arial" panose="020B0604020202020204" pitchFamily="34" charset="0"/>
                <a:cs typeface="Arial" panose="020B0604020202020204" pitchFamily="34" charset="0"/>
              </a:rPr>
              <a:t> of Melanesia, makes the continental island group unique in the southwest Pacific. Among other things, the island chain has played a role in preserving unique biological lineages from the </a:t>
            </a:r>
            <a:r>
              <a:rPr lang="en-US" sz="1600" dirty="0" smtClean="0">
                <a:latin typeface="Arial" panose="020B0604020202020204" pitchFamily="34" charset="0"/>
                <a:cs typeface="Arial" panose="020B0604020202020204" pitchFamily="34" charset="0"/>
              </a:rPr>
              <a:t>Mesozoic</a:t>
            </a:r>
          </a:p>
          <a:p>
            <a:r>
              <a:rPr lang="en-US" sz="1600" dirty="0" smtClean="0">
                <a:latin typeface="Arial" panose="020B0604020202020204" pitchFamily="34" charset="0"/>
                <a:cs typeface="Arial" panose="020B0604020202020204" pitchFamily="34" charset="0"/>
              </a:rPr>
              <a:t>The width of New Caledonia is 70km and the area is</a:t>
            </a:r>
            <a:r>
              <a:rPr lang="en-IE" sz="1600" b="1" dirty="0">
                <a:solidFill>
                  <a:srgbClr val="202124"/>
                </a:solidFill>
                <a:latin typeface="arial"/>
              </a:rPr>
              <a:t> </a:t>
            </a:r>
            <a:r>
              <a:rPr lang="en-IE" sz="1600" dirty="0">
                <a:solidFill>
                  <a:srgbClr val="202124"/>
                </a:solidFill>
                <a:latin typeface="arial"/>
              </a:rPr>
              <a:t>18,575 km²</a:t>
            </a: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58803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This is the map of New Caledonia</a:t>
            </a:r>
            <a:endParaRPr lang="en-IE"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3923" y="2438400"/>
            <a:ext cx="4396153" cy="3048000"/>
          </a:xfrm>
        </p:spPr>
      </p:pic>
    </p:spTree>
    <p:extLst>
      <p:ext uri="{BB962C8B-B14F-4D97-AF65-F5344CB8AC3E}">
        <p14:creationId xmlns:p14="http://schemas.microsoft.com/office/powerpoint/2010/main" val="167818085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Caledonia Language</a:t>
            </a:r>
            <a:endParaRPr lang="en-IE" dirty="0"/>
          </a:p>
        </p:txBody>
      </p:sp>
      <p:sp>
        <p:nvSpPr>
          <p:cNvPr id="3" name="Content Placeholder 2"/>
          <p:cNvSpPr>
            <a:spLocks noGrp="1"/>
          </p:cNvSpPr>
          <p:nvPr>
            <p:ph idx="1"/>
          </p:nvPr>
        </p:nvSpPr>
        <p:spPr/>
        <p:txBody>
          <a:bodyPr/>
          <a:lstStyle/>
          <a:p>
            <a:r>
              <a:rPr lang="en-IE" dirty="0" smtClean="0">
                <a:latin typeface="Gabriola" panose="04040605051002020D02" pitchFamily="82" charset="0"/>
              </a:rPr>
              <a:t>French is the main language spoken in New </a:t>
            </a:r>
            <a:r>
              <a:rPr lang="en-IE" dirty="0">
                <a:latin typeface="Gabriola" panose="04040605051002020D02" pitchFamily="82" charset="0"/>
              </a:rPr>
              <a:t>C</a:t>
            </a:r>
            <a:r>
              <a:rPr lang="en-IE" dirty="0" smtClean="0">
                <a:latin typeface="Gabriola" panose="04040605051002020D02" pitchFamily="82" charset="0"/>
              </a:rPr>
              <a:t>aledonia </a:t>
            </a:r>
            <a:r>
              <a:rPr lang="en-IE" dirty="0" smtClean="0">
                <a:latin typeface="Gabriola" panose="04040605051002020D02" pitchFamily="82" charset="0"/>
              </a:rPr>
              <a:t>however the Kanaks </a:t>
            </a:r>
            <a:r>
              <a:rPr lang="en-IE" dirty="0" smtClean="0">
                <a:latin typeface="Gabriola" panose="04040605051002020D02" pitchFamily="82" charset="0"/>
              </a:rPr>
              <a:t>Languages are spoken throughout the </a:t>
            </a:r>
            <a:r>
              <a:rPr lang="en-IE" dirty="0" smtClean="0">
                <a:latin typeface="Gabriola" panose="04040605051002020D02" pitchFamily="82" charset="0"/>
                <a:ea typeface="BatangChe" panose="02030609000101010101" pitchFamily="49" charset="-127"/>
              </a:rPr>
              <a:t>Country</a:t>
            </a:r>
            <a:endParaRPr lang="en-IE" dirty="0">
              <a:latin typeface="Gabriola" panose="04040605051002020D02" pitchFamily="82" charset="0"/>
              <a:ea typeface="BatangChe" panose="02030609000101010101" pitchFamily="49" charset="-127"/>
            </a:endParaRPr>
          </a:p>
        </p:txBody>
      </p:sp>
    </p:spTree>
    <p:extLst>
      <p:ext uri="{BB962C8B-B14F-4D97-AF65-F5344CB8AC3E}">
        <p14:creationId xmlns:p14="http://schemas.microsoft.com/office/powerpoint/2010/main" val="3518675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a:t>
            </a:r>
            <a:r>
              <a:rPr lang="en-IE" dirty="0" err="1" smtClean="0"/>
              <a:t>Caledonias</a:t>
            </a:r>
            <a:r>
              <a:rPr lang="en-IE" dirty="0" smtClean="0"/>
              <a:t> History</a:t>
            </a:r>
            <a:endParaRPr lang="en-IE" dirty="0"/>
          </a:p>
        </p:txBody>
      </p:sp>
      <p:sp>
        <p:nvSpPr>
          <p:cNvPr id="3" name="Content Placeholder 2"/>
          <p:cNvSpPr>
            <a:spLocks noGrp="1"/>
          </p:cNvSpPr>
          <p:nvPr>
            <p:ph idx="1"/>
          </p:nvPr>
        </p:nvSpPr>
        <p:spPr/>
        <p:txBody>
          <a:bodyPr>
            <a:normAutofit fontScale="92500" lnSpcReduction="10000"/>
          </a:bodyPr>
          <a:lstStyle/>
          <a:p>
            <a:r>
              <a:rPr lang="en-IE" dirty="0" smtClean="0">
                <a:latin typeface="Berlin Sans FB" panose="020E0602020502020306" pitchFamily="34" charset="0"/>
              </a:rPr>
              <a:t>New Caledonia was discovered in the year 1774 by Captain James Cook who christened the country New Caledonia because the mountain scenery in the main island reminded him of his native </a:t>
            </a:r>
            <a:r>
              <a:rPr lang="en-IE" dirty="0" err="1" smtClean="0">
                <a:latin typeface="Berlin Sans FB" panose="020E0602020502020306" pitchFamily="34" charset="0"/>
              </a:rPr>
              <a:t>Scotland.The</a:t>
            </a:r>
            <a:r>
              <a:rPr lang="en-IE" dirty="0" smtClean="0">
                <a:latin typeface="Berlin Sans FB" panose="020E0602020502020306" pitchFamily="34" charset="0"/>
              </a:rPr>
              <a:t> country was populated by </a:t>
            </a:r>
            <a:r>
              <a:rPr lang="en-IE" dirty="0" err="1" smtClean="0">
                <a:latin typeface="Berlin Sans FB" panose="020E0602020502020306" pitchFamily="34" charset="0"/>
              </a:rPr>
              <a:t>Malanesians</a:t>
            </a:r>
            <a:r>
              <a:rPr lang="en-IE" dirty="0" smtClean="0">
                <a:latin typeface="Berlin Sans FB" panose="020E0602020502020306" pitchFamily="34" charset="0"/>
              </a:rPr>
              <a:t> who were ancestors to the Kanaks</a:t>
            </a:r>
          </a:p>
          <a:p>
            <a:r>
              <a:rPr lang="en-IE" dirty="0" smtClean="0">
                <a:latin typeface="Berlin Sans FB" panose="020E0602020502020306" pitchFamily="34" charset="0"/>
              </a:rPr>
              <a:t>After the conclusion of World War </a:t>
            </a:r>
            <a:r>
              <a:rPr lang="en-IE" dirty="0" err="1" smtClean="0">
                <a:latin typeface="Berlin Sans FB" panose="020E0602020502020306" pitchFamily="34" charset="0"/>
              </a:rPr>
              <a:t>II.New</a:t>
            </a:r>
            <a:r>
              <a:rPr lang="en-IE" dirty="0" smtClean="0">
                <a:latin typeface="Berlin Sans FB" panose="020E0602020502020306" pitchFamily="34" charset="0"/>
              </a:rPr>
              <a:t> Caledonia became a </a:t>
            </a:r>
            <a:r>
              <a:rPr lang="en-IE" dirty="0" err="1" smtClean="0">
                <a:latin typeface="Berlin Sans FB" panose="020E0602020502020306" pitchFamily="34" charset="0"/>
              </a:rPr>
              <a:t>french</a:t>
            </a:r>
            <a:r>
              <a:rPr lang="en-IE" dirty="0" smtClean="0">
                <a:latin typeface="Berlin Sans FB" panose="020E0602020502020306" pitchFamily="34" charset="0"/>
              </a:rPr>
              <a:t> territory </a:t>
            </a:r>
            <a:r>
              <a:rPr lang="en-IE" dirty="0" err="1" smtClean="0">
                <a:latin typeface="Berlin Sans FB" panose="020E0602020502020306" pitchFamily="34" charset="0"/>
              </a:rPr>
              <a:t>overseas.The</a:t>
            </a:r>
            <a:r>
              <a:rPr lang="en-IE" dirty="0" smtClean="0">
                <a:latin typeface="Berlin Sans FB" panose="020E0602020502020306" pitchFamily="34" charset="0"/>
              </a:rPr>
              <a:t> Kanak people achieved French Citizenship</a:t>
            </a:r>
            <a:r>
              <a:rPr lang="en-IE" dirty="0" smtClean="0">
                <a:latin typeface="Bernard MT Condensed" panose="02050806060905020404" pitchFamily="18" charset="0"/>
              </a:rPr>
              <a:t>.</a:t>
            </a:r>
            <a:endParaRPr lang="en-IE" dirty="0">
              <a:latin typeface="Bernard MT Condensed" panose="02050806060905020404" pitchFamily="18" charset="0"/>
            </a:endParaRPr>
          </a:p>
        </p:txBody>
      </p:sp>
    </p:spTree>
    <p:extLst>
      <p:ext uri="{BB962C8B-B14F-4D97-AF65-F5344CB8AC3E}">
        <p14:creationId xmlns:p14="http://schemas.microsoft.com/office/powerpoint/2010/main" val="1150299012"/>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a:t>
            </a:r>
            <a:r>
              <a:rPr lang="en-IE" dirty="0" err="1" smtClean="0"/>
              <a:t>Caledonias</a:t>
            </a:r>
            <a:r>
              <a:rPr lang="en-IE" dirty="0" smtClean="0"/>
              <a:t> </a:t>
            </a:r>
            <a:br>
              <a:rPr lang="en-IE" dirty="0" smtClean="0"/>
            </a:br>
            <a:r>
              <a:rPr lang="en-IE" dirty="0" smtClean="0"/>
              <a:t>Flag</a:t>
            </a:r>
            <a:endParaRPr lang="en-IE"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9628" y="2438400"/>
            <a:ext cx="4324743" cy="3048000"/>
          </a:xfrm>
        </p:spPr>
      </p:pic>
    </p:spTree>
    <p:extLst>
      <p:ext uri="{BB962C8B-B14F-4D97-AF65-F5344CB8AC3E}">
        <p14:creationId xmlns:p14="http://schemas.microsoft.com/office/powerpoint/2010/main" val="35172446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New Caledonia Flags </a:t>
            </a:r>
            <a:endParaRPr lang="en-IE" dirty="0"/>
          </a:p>
        </p:txBody>
      </p:sp>
      <p:sp>
        <p:nvSpPr>
          <p:cNvPr id="3" name="Content Placeholder 2"/>
          <p:cNvSpPr>
            <a:spLocks noGrp="1"/>
          </p:cNvSpPr>
          <p:nvPr>
            <p:ph idx="1"/>
          </p:nvPr>
        </p:nvSpPr>
        <p:spPr/>
        <p:txBody>
          <a:bodyPr/>
          <a:lstStyle/>
          <a:p>
            <a:r>
              <a:rPr lang="en-IE" dirty="0" smtClean="0">
                <a:latin typeface="Gabriola" panose="04040605051002020D02" pitchFamily="82" charset="0"/>
                <a:ea typeface="Arial Unicode MS" panose="020B0604020202020204" pitchFamily="34" charset="-128"/>
                <a:cs typeface="Arial Unicode MS" panose="020B0604020202020204" pitchFamily="34" charset="-128"/>
              </a:rPr>
              <a:t>New </a:t>
            </a:r>
            <a:r>
              <a:rPr lang="en-IE" dirty="0" err="1" smtClean="0">
                <a:latin typeface="Gabriola" panose="04040605051002020D02" pitchFamily="82" charset="0"/>
                <a:ea typeface="Arial Unicode MS" panose="020B0604020202020204" pitchFamily="34" charset="-128"/>
                <a:cs typeface="Arial Unicode MS" panose="020B0604020202020204" pitchFamily="34" charset="-128"/>
              </a:rPr>
              <a:t>caledonia</a:t>
            </a:r>
            <a:r>
              <a:rPr lang="en-IE" dirty="0" smtClean="0">
                <a:latin typeface="Gabriola" panose="04040605051002020D02" pitchFamily="82" charset="0"/>
                <a:ea typeface="Arial Unicode MS" panose="020B0604020202020204" pitchFamily="34" charset="-128"/>
                <a:cs typeface="Arial Unicode MS" panose="020B0604020202020204" pitchFamily="34" charset="-128"/>
              </a:rPr>
              <a:t> has 2 flags one is the </a:t>
            </a:r>
            <a:r>
              <a:rPr lang="en-IE" dirty="0" err="1" smtClean="0">
                <a:latin typeface="Gabriola" panose="04040605051002020D02" pitchFamily="82" charset="0"/>
                <a:ea typeface="Arial Unicode MS" panose="020B0604020202020204" pitchFamily="34" charset="-128"/>
                <a:cs typeface="Arial Unicode MS" panose="020B0604020202020204" pitchFamily="34" charset="-128"/>
              </a:rPr>
              <a:t>french</a:t>
            </a:r>
            <a:r>
              <a:rPr lang="en-IE" dirty="0" smtClean="0">
                <a:latin typeface="Gabriola" panose="04040605051002020D02" pitchFamily="82" charset="0"/>
                <a:ea typeface="Arial Unicode MS" panose="020B0604020202020204" pitchFamily="34" charset="-128"/>
                <a:cs typeface="Arial Unicode MS" panose="020B0604020202020204" pitchFamily="34" charset="-128"/>
              </a:rPr>
              <a:t> one to resemble it being a </a:t>
            </a:r>
            <a:r>
              <a:rPr lang="en-IE" dirty="0" err="1" smtClean="0">
                <a:latin typeface="Gabriola" panose="04040605051002020D02" pitchFamily="82" charset="0"/>
                <a:ea typeface="Arial Unicode MS" panose="020B0604020202020204" pitchFamily="34" charset="-128"/>
                <a:cs typeface="Arial Unicode MS" panose="020B0604020202020204" pitchFamily="34" charset="-128"/>
              </a:rPr>
              <a:t>french</a:t>
            </a:r>
            <a:r>
              <a:rPr lang="en-IE" dirty="0" smtClean="0">
                <a:latin typeface="Gabriola" panose="04040605051002020D02" pitchFamily="82" charset="0"/>
                <a:ea typeface="Arial Unicode MS" panose="020B0604020202020204" pitchFamily="34" charset="-128"/>
                <a:cs typeface="Arial Unicode MS" panose="020B0604020202020204" pitchFamily="34" charset="-128"/>
              </a:rPr>
              <a:t> territory overseas</a:t>
            </a:r>
          </a:p>
          <a:p>
            <a:r>
              <a:rPr lang="en-IE" dirty="0" smtClean="0">
                <a:latin typeface="Gabriola" panose="04040605051002020D02" pitchFamily="82" charset="0"/>
                <a:ea typeface="Arial Unicode MS" panose="020B0604020202020204" pitchFamily="34" charset="-128"/>
                <a:cs typeface="Arial Unicode MS" panose="020B0604020202020204" pitchFamily="34" charset="-128"/>
              </a:rPr>
              <a:t>One is to resemble its </a:t>
            </a:r>
            <a:r>
              <a:rPr lang="en-IE" dirty="0" err="1" smtClean="0">
                <a:latin typeface="Gabriola" panose="04040605051002020D02" pitchFamily="82" charset="0"/>
                <a:ea typeface="Arial Unicode MS" panose="020B0604020202020204" pitchFamily="34" charset="-128"/>
                <a:cs typeface="Arial Unicode MS" panose="020B0604020202020204" pitchFamily="34" charset="-128"/>
              </a:rPr>
              <a:t>malanesians</a:t>
            </a:r>
            <a:r>
              <a:rPr lang="en-IE" dirty="0" smtClean="0">
                <a:latin typeface="Gabriola" panose="04040605051002020D02" pitchFamily="82" charset="0"/>
                <a:ea typeface="Arial Unicode MS" panose="020B0604020202020204" pitchFamily="34" charset="-128"/>
                <a:cs typeface="Arial Unicode MS" panose="020B0604020202020204" pitchFamily="34" charset="-128"/>
              </a:rPr>
              <a:t> the first people in the country</a:t>
            </a:r>
          </a:p>
          <a:p>
            <a:endParaRPr lang="en-IE" dirty="0" smtClean="0"/>
          </a:p>
        </p:txBody>
      </p:sp>
    </p:spTree>
    <p:extLst>
      <p:ext uri="{BB962C8B-B14F-4D97-AF65-F5344CB8AC3E}">
        <p14:creationId xmlns:p14="http://schemas.microsoft.com/office/powerpoint/2010/main" val="384532173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What New Caledonia is known for</a:t>
            </a:r>
            <a:endParaRPr lang="en-IE" dirty="0"/>
          </a:p>
        </p:txBody>
      </p:sp>
      <p:sp>
        <p:nvSpPr>
          <p:cNvPr id="3" name="Content Placeholder 2"/>
          <p:cNvSpPr>
            <a:spLocks noGrp="1"/>
          </p:cNvSpPr>
          <p:nvPr>
            <p:ph idx="1"/>
          </p:nvPr>
        </p:nvSpPr>
        <p:spPr/>
        <p:txBody>
          <a:bodyPr>
            <a:normAutofit lnSpcReduction="10000"/>
          </a:bodyPr>
          <a:lstStyle/>
          <a:p>
            <a:r>
              <a:rPr lang="en-IE" dirty="0" smtClean="0">
                <a:latin typeface="Bell MT" panose="02020503060305020303" pitchFamily="18" charset="0"/>
              </a:rPr>
              <a:t>New Caledonia is known for its Sun-kissed </a:t>
            </a:r>
            <a:r>
              <a:rPr lang="en-IE" dirty="0" err="1">
                <a:latin typeface="Bell MT" panose="02020503060305020303" pitchFamily="18" charset="0"/>
              </a:rPr>
              <a:t>B</a:t>
            </a:r>
            <a:r>
              <a:rPr lang="en-IE" dirty="0" err="1" smtClean="0">
                <a:latin typeface="Bell MT" panose="02020503060305020303" pitchFamily="18" charset="0"/>
              </a:rPr>
              <a:t>eaches,Lush</a:t>
            </a:r>
            <a:r>
              <a:rPr lang="en-IE" dirty="0" smtClean="0">
                <a:latin typeface="Bell MT" panose="02020503060305020303" pitchFamily="18" charset="0"/>
              </a:rPr>
              <a:t> </a:t>
            </a:r>
            <a:r>
              <a:rPr lang="en-IE" dirty="0" err="1">
                <a:latin typeface="Bell MT" panose="02020503060305020303" pitchFamily="18" charset="0"/>
              </a:rPr>
              <a:t>R</a:t>
            </a:r>
            <a:r>
              <a:rPr lang="en-IE" dirty="0" err="1" smtClean="0">
                <a:latin typeface="Bell MT" panose="02020503060305020303" pitchFamily="18" charset="0"/>
              </a:rPr>
              <a:t>ainforests,Incredible</a:t>
            </a:r>
            <a:r>
              <a:rPr lang="en-IE" dirty="0" smtClean="0">
                <a:latin typeface="Bell MT" panose="02020503060305020303" pitchFamily="18" charset="0"/>
              </a:rPr>
              <a:t> Diving and its </a:t>
            </a:r>
            <a:r>
              <a:rPr lang="en-IE" dirty="0">
                <a:latin typeface="Bell MT" panose="02020503060305020303" pitchFamily="18" charset="0"/>
              </a:rPr>
              <a:t>F</a:t>
            </a:r>
            <a:r>
              <a:rPr lang="en-IE" dirty="0" smtClean="0">
                <a:latin typeface="Bell MT" panose="02020503060305020303" pitchFamily="18" charset="0"/>
              </a:rPr>
              <a:t>rench </a:t>
            </a:r>
            <a:r>
              <a:rPr lang="en-IE" dirty="0" err="1" smtClean="0">
                <a:latin typeface="Bell MT" panose="02020503060305020303" pitchFamily="18" charset="0"/>
              </a:rPr>
              <a:t>Cuisene</a:t>
            </a:r>
            <a:endParaRPr lang="en-IE" dirty="0">
              <a:latin typeface="Bell MT" panose="02020503060305020303" pitchFamily="18" charset="0"/>
            </a:endParaRPr>
          </a:p>
          <a:p>
            <a:r>
              <a:rPr lang="en-IE" dirty="0" err="1" smtClean="0">
                <a:latin typeface="Bell MT" panose="02020503060305020303" pitchFamily="18" charset="0"/>
              </a:rPr>
              <a:t>Noumea</a:t>
            </a:r>
            <a:r>
              <a:rPr lang="en-IE" dirty="0" smtClean="0">
                <a:latin typeface="Bell MT" panose="02020503060305020303" pitchFamily="18" charset="0"/>
              </a:rPr>
              <a:t> is a island capital known for its beaches ,marine life and mix of French and Native Kanak </a:t>
            </a:r>
            <a:r>
              <a:rPr lang="en-IE" dirty="0" smtClean="0">
                <a:latin typeface="Bell MT" panose="02020503060305020303" pitchFamily="18" charset="0"/>
              </a:rPr>
              <a:t>Culture and it’s the capital city of New Caledonia</a:t>
            </a:r>
            <a:endParaRPr lang="en-IE" dirty="0" smtClean="0">
              <a:latin typeface="Bell MT" panose="02020503060305020303" pitchFamily="18" charset="0"/>
            </a:endParaRPr>
          </a:p>
          <a:p>
            <a:r>
              <a:rPr lang="en-IE" dirty="0" smtClean="0">
                <a:latin typeface="Bell MT" panose="02020503060305020303" pitchFamily="18" charset="0"/>
              </a:rPr>
              <a:t>The Isle of Pines is a Island known for its </a:t>
            </a:r>
            <a:r>
              <a:rPr lang="en-IE" dirty="0" err="1" smtClean="0">
                <a:latin typeface="Bell MT" panose="02020503060305020303" pitchFamily="18" charset="0"/>
              </a:rPr>
              <a:t>beaches,with</a:t>
            </a:r>
            <a:r>
              <a:rPr lang="en-IE" dirty="0" smtClean="0">
                <a:latin typeface="Bell MT" panose="02020503060305020303" pitchFamily="18" charset="0"/>
              </a:rPr>
              <a:t> </a:t>
            </a:r>
            <a:r>
              <a:rPr lang="en-IE" dirty="0" err="1" smtClean="0">
                <a:latin typeface="Bell MT" panose="02020503060305020303" pitchFamily="18" charset="0"/>
              </a:rPr>
              <a:t>Kanumera</a:t>
            </a:r>
            <a:r>
              <a:rPr lang="en-IE" dirty="0" smtClean="0">
                <a:latin typeface="Bell MT" panose="02020503060305020303" pitchFamily="18" charset="0"/>
              </a:rPr>
              <a:t> Bay and a natural pool at </a:t>
            </a:r>
            <a:r>
              <a:rPr lang="en-IE" dirty="0">
                <a:latin typeface="Bell MT" panose="02020503060305020303" pitchFamily="18" charset="0"/>
              </a:rPr>
              <a:t>O</a:t>
            </a:r>
            <a:r>
              <a:rPr lang="en-IE" dirty="0" smtClean="0">
                <a:latin typeface="Bell MT" panose="02020503060305020303" pitchFamily="18" charset="0"/>
              </a:rPr>
              <a:t>ro bay</a:t>
            </a:r>
            <a:endParaRPr lang="en-IE" dirty="0">
              <a:latin typeface="Bell MT" panose="02020503060305020303" pitchFamily="18" charset="0"/>
            </a:endParaRPr>
          </a:p>
        </p:txBody>
      </p:sp>
    </p:spTree>
    <p:extLst>
      <p:ext uri="{BB962C8B-B14F-4D97-AF65-F5344CB8AC3E}">
        <p14:creationId xmlns:p14="http://schemas.microsoft.com/office/powerpoint/2010/main" val="76620255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New </a:t>
            </a:r>
            <a:r>
              <a:rPr lang="en-IE" dirty="0" err="1" smtClean="0"/>
              <a:t>Caledonias</a:t>
            </a:r>
            <a:r>
              <a:rPr lang="en-IE" dirty="0"/>
              <a:t> </a:t>
            </a:r>
            <a:r>
              <a:rPr lang="en-IE" dirty="0" smtClean="0"/>
              <a:t>Size and Population</a:t>
            </a:r>
            <a:endParaRPr lang="en-IE" dirty="0"/>
          </a:p>
        </p:txBody>
      </p:sp>
      <p:sp>
        <p:nvSpPr>
          <p:cNvPr id="3" name="Content Placeholder 2"/>
          <p:cNvSpPr>
            <a:spLocks noGrp="1"/>
          </p:cNvSpPr>
          <p:nvPr>
            <p:ph idx="1"/>
          </p:nvPr>
        </p:nvSpPr>
        <p:spPr/>
        <p:txBody>
          <a:bodyPr/>
          <a:lstStyle/>
          <a:p>
            <a:pPr marL="0" indent="0">
              <a:buNone/>
            </a:pPr>
            <a:r>
              <a:rPr lang="en-IE" dirty="0" smtClean="0">
                <a:latin typeface="Bodoni MT Condensed" panose="02070606080606020203" pitchFamily="18" charset="0"/>
              </a:rPr>
              <a:t>In 2020 there are 285 498 people a 14 091 people increase since 2019</a:t>
            </a:r>
          </a:p>
          <a:p>
            <a:pPr marL="0" indent="0">
              <a:buNone/>
            </a:pPr>
            <a:r>
              <a:rPr lang="en-IE" dirty="0" smtClean="0">
                <a:latin typeface="Bodoni MT Condensed" panose="02070606080606020203" pitchFamily="18" charset="0"/>
              </a:rPr>
              <a:t>New Caledonia is a </a:t>
            </a:r>
            <a:r>
              <a:rPr lang="en-IE" dirty="0" err="1" smtClean="0">
                <a:latin typeface="Bodoni MT Condensed" panose="02070606080606020203" pitchFamily="18" charset="0"/>
              </a:rPr>
              <a:t>french</a:t>
            </a:r>
            <a:r>
              <a:rPr lang="en-IE" dirty="0" smtClean="0">
                <a:latin typeface="Bodoni MT Condensed" panose="02070606080606020203" pitchFamily="18" charset="0"/>
              </a:rPr>
              <a:t> territory comprising of dozens of islands in the south </a:t>
            </a:r>
            <a:r>
              <a:rPr lang="en-IE" dirty="0" err="1" smtClean="0">
                <a:latin typeface="Bodoni MT Condensed" panose="02070606080606020203" pitchFamily="18" charset="0"/>
              </a:rPr>
              <a:t>pacific.Its</a:t>
            </a:r>
            <a:r>
              <a:rPr lang="en-IE" dirty="0" smtClean="0">
                <a:latin typeface="Bodoni MT Condensed" panose="02070606080606020203" pitchFamily="18" charset="0"/>
              </a:rPr>
              <a:t> known for its palm-lined beaches and marine rich life </a:t>
            </a:r>
            <a:r>
              <a:rPr lang="en-IE" dirty="0" err="1" smtClean="0">
                <a:latin typeface="Bodoni MT Condensed" panose="02070606080606020203" pitchFamily="18" charset="0"/>
              </a:rPr>
              <a:t>lagoons,which,at</a:t>
            </a:r>
            <a:r>
              <a:rPr lang="en-IE" dirty="0" smtClean="0">
                <a:latin typeface="Bodoni MT Condensed" panose="02070606080606020203" pitchFamily="18" charset="0"/>
              </a:rPr>
              <a:t> 24,000-sq-km,is among the worlds largest</a:t>
            </a:r>
          </a:p>
        </p:txBody>
      </p:sp>
    </p:spTree>
    <p:extLst>
      <p:ext uri="{BB962C8B-B14F-4D97-AF65-F5344CB8AC3E}">
        <p14:creationId xmlns:p14="http://schemas.microsoft.com/office/powerpoint/2010/main" val="233574023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err="1" smtClean="0"/>
              <a:t>Noumea</a:t>
            </a:r>
            <a:r>
              <a:rPr lang="en-IE" dirty="0" smtClean="0"/>
              <a:t> New Caledonia</a:t>
            </a:r>
            <a:endParaRPr lang="en-I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138" y="2438400"/>
            <a:ext cx="5809723" cy="3048000"/>
          </a:xfrm>
        </p:spPr>
      </p:pic>
    </p:spTree>
    <p:extLst>
      <p:ext uri="{BB962C8B-B14F-4D97-AF65-F5344CB8AC3E}">
        <p14:creationId xmlns:p14="http://schemas.microsoft.com/office/powerpoint/2010/main" val="1523494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235</TotalTime>
  <Words>674</Words>
  <Application>Microsoft Office PowerPoint</Application>
  <PresentationFormat>On-screen Show (4:3)</PresentationFormat>
  <Paragraphs>40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Couture</vt:lpstr>
      <vt:lpstr>New Caledonia Project</vt:lpstr>
      <vt:lpstr>This is the map of New Caledonia</vt:lpstr>
      <vt:lpstr>New Caledonia Language</vt:lpstr>
      <vt:lpstr>New Caledonias History</vt:lpstr>
      <vt:lpstr>New Caledonias  Flag</vt:lpstr>
      <vt:lpstr>New Caledonia Flags </vt:lpstr>
      <vt:lpstr>What New Caledonia is known for</vt:lpstr>
      <vt:lpstr>New Caledonias Size and Population</vt:lpstr>
      <vt:lpstr>Noumea New Caledonia</vt:lpstr>
      <vt:lpstr>New Caledonia Sport</vt:lpstr>
      <vt:lpstr>New Caledonia Food</vt:lpstr>
      <vt:lpstr>New Caledonia Currency</vt:lpstr>
      <vt:lpstr> Animals of New Caledonia </vt:lpstr>
      <vt:lpstr>New Caledonia Traditions</vt:lpstr>
      <vt:lpstr>New Caledonia Traditions</vt:lpstr>
      <vt:lpstr>New Caledonia Geography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Caledonia Project</dc:title>
  <dc:creator>Pallae, Jaya (IPSI)</dc:creator>
  <cp:lastModifiedBy>Pallae, Jaya (IPSI)</cp:lastModifiedBy>
  <cp:revision>23</cp:revision>
  <dcterms:created xsi:type="dcterms:W3CDTF">2006-08-16T00:00:00Z</dcterms:created>
  <dcterms:modified xsi:type="dcterms:W3CDTF">2020-11-20T19:36:09Z</dcterms:modified>
</cp:coreProperties>
</file>