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20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117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7322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80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367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929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15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670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702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638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340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932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5D6E-F58E-4BBC-9E9A-18211B54E65C}" type="datetimeFigureOut">
              <a:rPr lang="en-IE" smtClean="0"/>
              <a:t>14/05/2020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0BE66-CC07-49CE-93FC-5355C4FD587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284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656183"/>
          </a:xfrm>
        </p:spPr>
        <p:txBody>
          <a:bodyPr/>
          <a:lstStyle/>
          <a:p>
            <a:r>
              <a:rPr lang="en-IE" dirty="0" smtClean="0">
                <a:latin typeface="Aharoni" panose="02010803020104030203" pitchFamily="2" charset="-79"/>
                <a:cs typeface="Aharoni" panose="02010803020104030203" pitchFamily="2" charset="-79"/>
              </a:rPr>
              <a:t>Spain </a:t>
            </a:r>
            <a:endParaRPr lang="en-I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29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Facts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Population: 48 million people live in Spain last recorded 2019</a:t>
            </a:r>
          </a:p>
          <a:p>
            <a:r>
              <a:rPr lang="en-IE" dirty="0" smtClean="0"/>
              <a:t>Capital: Madrid, with 3.3 million people in it </a:t>
            </a:r>
          </a:p>
          <a:p>
            <a:r>
              <a:rPr lang="en-IE" dirty="0" smtClean="0"/>
              <a:t>Currency: 1 Euro=100 cents, before 2001 Spanish peseta </a:t>
            </a:r>
          </a:p>
          <a:p>
            <a:r>
              <a:rPr lang="en-IE" dirty="0" smtClean="0"/>
              <a:t>More than 98 percent can read and write 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869160"/>
            <a:ext cx="9108504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28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Facts about Spain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From 711 to 1492 Islamic Moors ruled in Spain. In 1492 Christopher Columbus discovers America and the Spanish rulers start     making their empire.</a:t>
            </a:r>
          </a:p>
          <a:p>
            <a:r>
              <a:rPr lang="en-IE" dirty="0" smtClean="0"/>
              <a:t>At 48 million </a:t>
            </a:r>
            <a:r>
              <a:rPr lang="en-IE" dirty="0"/>
              <a:t>S</a:t>
            </a:r>
            <a:r>
              <a:rPr lang="en-IE" dirty="0" smtClean="0"/>
              <a:t>pain has Europe's fifth largest population </a:t>
            </a:r>
          </a:p>
          <a:p>
            <a:r>
              <a:rPr lang="en-IE" dirty="0" smtClean="0"/>
              <a:t>It is the EU’s second largest country </a:t>
            </a:r>
          </a:p>
          <a:p>
            <a:r>
              <a:rPr lang="en-IE" dirty="0" smtClean="0"/>
              <a:t>Spanish  is the worlds second most spoken language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25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Facts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Spain’s national anthem has no words </a:t>
            </a:r>
          </a:p>
          <a:p>
            <a:r>
              <a:rPr lang="en-IE" dirty="0" smtClean="0"/>
              <a:t>More than 150,000 tomatoes are thrown at the tomato battle every year </a:t>
            </a:r>
          </a:p>
          <a:p>
            <a:r>
              <a:rPr lang="en-IE" dirty="0" smtClean="0"/>
              <a:t>43 percent of the worlds olive oil production is produced in Spain </a:t>
            </a:r>
          </a:p>
          <a:p>
            <a:r>
              <a:rPr lang="en-IE" dirty="0" smtClean="0"/>
              <a:t>From 2008 to 2013 Spain’s national team were named </a:t>
            </a:r>
            <a:r>
              <a:rPr lang="en-IE" dirty="0" err="1"/>
              <a:t>F</a:t>
            </a:r>
            <a:r>
              <a:rPr lang="en-IE" dirty="0" err="1" smtClean="0"/>
              <a:t>ifa</a:t>
            </a:r>
            <a:r>
              <a:rPr lang="en-IE" dirty="0" smtClean="0"/>
              <a:t> team of th</a:t>
            </a:r>
            <a:r>
              <a:rPr lang="en-IE" dirty="0"/>
              <a:t>e</a:t>
            </a:r>
            <a:r>
              <a:rPr lang="en-IE" dirty="0" smtClean="0"/>
              <a:t> year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4429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IE" dirty="0" smtClean="0"/>
              <a:t>Festival’s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3600401"/>
          </a:xfrm>
        </p:spPr>
        <p:txBody>
          <a:bodyPr/>
          <a:lstStyle/>
          <a:p>
            <a:r>
              <a:rPr lang="en-IE" dirty="0" smtClean="0"/>
              <a:t>Spain is known for its lively festival’s including running of the bulls and the tomato battle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6912"/>
            <a:ext cx="9144000" cy="42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Restaurants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Madrid the restaurant </a:t>
            </a:r>
            <a:r>
              <a:rPr lang="en-IE" dirty="0" err="1" smtClean="0"/>
              <a:t>botin</a:t>
            </a:r>
            <a:r>
              <a:rPr lang="en-IE" dirty="0" smtClean="0"/>
              <a:t> was awarded the oldest restaurant in the world   although other’s claim that other  restaurants are older </a:t>
            </a:r>
            <a:r>
              <a:rPr lang="en-IE" dirty="0"/>
              <a:t>t</a:t>
            </a:r>
            <a:r>
              <a:rPr lang="en-IE" dirty="0" smtClean="0"/>
              <a:t>his one was given the Guinness world record for oldest restaurant . Its special dish is suckling pig ( </a:t>
            </a:r>
            <a:r>
              <a:rPr lang="en-IE" dirty="0" err="1" smtClean="0"/>
              <a:t>cochinillos</a:t>
            </a:r>
            <a:r>
              <a:rPr lang="en-IE" dirty="0" smtClean="0"/>
              <a:t> </a:t>
            </a:r>
            <a:r>
              <a:rPr lang="en-IE" dirty="0" err="1" smtClean="0"/>
              <a:t>asado</a:t>
            </a:r>
            <a:r>
              <a:rPr lang="en-IE" dirty="0" smtClean="0"/>
              <a:t> ) is their dish in </a:t>
            </a:r>
            <a:r>
              <a:rPr lang="en-IE" dirty="0"/>
              <a:t>S</a:t>
            </a:r>
            <a:r>
              <a:rPr lang="en-IE" dirty="0" smtClean="0"/>
              <a:t>panish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6606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1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205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Spain </vt:lpstr>
      <vt:lpstr>Facts </vt:lpstr>
      <vt:lpstr> Facts about Spain </vt:lpstr>
      <vt:lpstr>Facts </vt:lpstr>
      <vt:lpstr>Festival’s</vt:lpstr>
      <vt:lpstr>Restaurants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Spain</dc:title>
  <dc:creator>Mulcahy, Stuart</dc:creator>
  <cp:lastModifiedBy>Mulcahy, Stuart</cp:lastModifiedBy>
  <cp:revision>10</cp:revision>
  <dcterms:created xsi:type="dcterms:W3CDTF">2020-05-06T11:08:32Z</dcterms:created>
  <dcterms:modified xsi:type="dcterms:W3CDTF">2020-05-14T11:29:47Z</dcterms:modified>
</cp:coreProperties>
</file>