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obster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AD19B5D-BF79-4043-BFA2-6498CFB49E03}">
  <a:tblStyle styleId="{FAD19B5D-BF79-4043-BFA2-6498CFB49E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366" y="2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2edff1d13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2edff1d13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2edff1d13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2edff1d13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Map of 50 states, hawaii is an island off the west coast and alaska is next to Canada. They were the 49th and 50th states to join the US.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2edff1d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2edff1d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2edff1d13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2edff1d13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2edff1d13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2edff1d13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2edff1d13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2edff1d13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edff1d13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edff1d13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2edff1d1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2edff1d13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The </a:t>
            </a:r>
            <a:r>
              <a:rPr lang="en-GB" dirty="0"/>
              <a:t>5 founding Fathers were said to have been 1. John Adams, 2. Thomas Jefferson High, 3. Benjamin Franklin, 4. Roger Sherman and 5. Robert Livingston many schools and collages in </a:t>
            </a:r>
            <a:r>
              <a:rPr lang="en-GB" dirty="0" err="1"/>
              <a:t>america</a:t>
            </a:r>
            <a:r>
              <a:rPr lang="en-GB" dirty="0"/>
              <a:t> are </a:t>
            </a:r>
            <a:r>
              <a:rPr lang="en-GB" dirty="0" err="1"/>
              <a:t>calloed</a:t>
            </a:r>
            <a:r>
              <a:rPr lang="en-GB" dirty="0"/>
              <a:t> after one of them.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2edff1d13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2edff1d13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U.</a:t>
            </a:r>
            <a:r>
              <a:rPr lang="en-GB">
                <a:solidFill>
                  <a:srgbClr val="0000FF"/>
                </a:solidFill>
              </a:rPr>
              <a:t>S.</a:t>
            </a:r>
            <a:r>
              <a:rPr lang="en-GB">
                <a:solidFill>
                  <a:srgbClr val="FF0000"/>
                </a:solidFill>
              </a:rPr>
              <a:t>A.</a:t>
            </a:r>
            <a:r>
              <a:rPr lang="en-GB"/>
              <a:t> Project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-167250" y="1901150"/>
            <a:ext cx="8520600" cy="14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LEONS PROJECT - October 2019</a:t>
            </a:r>
            <a:endParaRPr b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2571738"/>
            <a:ext cx="4114800" cy="23907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205950" y="15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Lobster"/>
                <a:ea typeface="Lobster"/>
                <a:cs typeface="Lobster"/>
                <a:sym typeface="Lobster"/>
              </a:rPr>
              <a:t>Wars America has been in</a:t>
            </a:r>
            <a:endParaRPr sz="3000" b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graphicFrame>
        <p:nvGraphicFramePr>
          <p:cNvPr id="120" name="Google Shape;120;p22"/>
          <p:cNvGraphicFramePr/>
          <p:nvPr/>
        </p:nvGraphicFramePr>
        <p:xfrm>
          <a:off x="300543" y="867377"/>
          <a:ext cx="8266500" cy="2432509"/>
        </p:xfrm>
        <a:graphic>
          <a:graphicData uri="http://schemas.openxmlformats.org/drawingml/2006/table">
            <a:tbl>
              <a:tblPr>
                <a:noFill/>
                <a:tableStyleId>{FAD19B5D-BF79-4043-BFA2-6498CFB49E03}</a:tableStyleId>
              </a:tblPr>
              <a:tblGrid>
                <a:gridCol w="4133250"/>
                <a:gridCol w="4133250"/>
              </a:tblGrid>
              <a:tr h="58467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WW1 and WW2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The Korean War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5677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The Bosnian War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The Kosovo War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11018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The Afghanistan War ( post 9/11)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Gulf War 1990-1991 and ongoing interventions in Iraq and Syria</a:t>
                      </a:r>
                      <a:endParaRPr sz="2400" b="1" dirty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050" name="AutoShape 2" descr="Image result for american army ta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52" name="AutoShape 4" descr="Image result for american army ta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7" name="Picture 6" descr="t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372" y="3279228"/>
            <a:ext cx="3988676" cy="163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3200" dirty="0" smtClean="0">
                <a:solidFill>
                  <a:srgbClr val="FF0000"/>
                </a:solidFill>
                <a:latin typeface="Lobster" charset="0"/>
              </a:rPr>
              <a:t>Things </a:t>
            </a:r>
            <a:r>
              <a:rPr lang="en-IE" sz="3200" smtClean="0">
                <a:solidFill>
                  <a:srgbClr val="FF0000"/>
                </a:solidFill>
                <a:latin typeface="Lobster" charset="0"/>
              </a:rPr>
              <a:t>I am ‘thankful </a:t>
            </a:r>
            <a:r>
              <a:rPr lang="en-IE" sz="3200" dirty="0" smtClean="0">
                <a:solidFill>
                  <a:srgbClr val="FF0000"/>
                </a:solidFill>
                <a:latin typeface="Lobster" charset="0"/>
              </a:rPr>
              <a:t>to America for</a:t>
            </a:r>
            <a:r>
              <a:rPr lang="en-IE" sz="3200" dirty="0" smtClean="0">
                <a:solidFill>
                  <a:srgbClr val="FF0000"/>
                </a:solidFill>
              </a:rPr>
              <a:t>’</a:t>
            </a:r>
            <a:endParaRPr lang="en-IE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3200" dirty="0" smtClean="0">
                <a:solidFill>
                  <a:schemeClr val="tx1"/>
                </a:solidFill>
                <a:latin typeface="Lobster" charset="0"/>
              </a:rPr>
              <a:t>Then modern Culture – Movies and Social Networking</a:t>
            </a:r>
          </a:p>
          <a:p>
            <a:r>
              <a:rPr lang="en-IE" sz="3200" dirty="0" smtClean="0">
                <a:solidFill>
                  <a:schemeClr val="tx1"/>
                </a:solidFill>
                <a:latin typeface="Lobster" charset="0"/>
              </a:rPr>
              <a:t>Food – Pizza, Fries and Chicken Wings, McDonalds, Burger King</a:t>
            </a:r>
          </a:p>
          <a:p>
            <a:r>
              <a:rPr lang="en-IE" sz="3200" dirty="0" smtClean="0">
                <a:solidFill>
                  <a:schemeClr val="tx1"/>
                </a:solidFill>
                <a:latin typeface="Lobster" charset="0"/>
              </a:rPr>
              <a:t>Lots of interesting War Stories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775" y="0"/>
            <a:ext cx="7225125" cy="48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smtClean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Geographical </a:t>
            </a:r>
            <a:r>
              <a:rPr lang="en-GB" sz="3000" b="1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Facts </a:t>
            </a:r>
            <a:endParaRPr sz="3000" b="1" dirty="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952500" y="1224925"/>
          <a:ext cx="7239000" cy="4238595"/>
        </p:xfrm>
        <a:graphic>
          <a:graphicData uri="http://schemas.openxmlformats.org/drawingml/2006/table">
            <a:tbl>
              <a:tblPr>
                <a:noFill/>
                <a:tableStyleId>{FAD19B5D-BF79-4043-BFA2-6498CFB49E03}</a:tableStyleId>
              </a:tblPr>
              <a:tblGrid>
                <a:gridCol w="3619500"/>
                <a:gridCol w="3619500"/>
              </a:tblGrid>
              <a:tr h="67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Population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325 million  (2017) 327 million estimate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Capital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Washington DC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8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Longest River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Missouri (4088km)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Largest Mountain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Denali (Alaska)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Number of States 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50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smtClean="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Geographical </a:t>
            </a:r>
            <a:r>
              <a:rPr lang="en-GB" sz="3000" b="1" dirty="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Facts </a:t>
            </a:r>
            <a:endParaRPr sz="3000" b="1" dirty="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aphicFrame>
        <p:nvGraphicFramePr>
          <p:cNvPr id="77" name="Google Shape;77;p16"/>
          <p:cNvGraphicFramePr/>
          <p:nvPr/>
        </p:nvGraphicFramePr>
        <p:xfrm>
          <a:off x="952500" y="1224925"/>
          <a:ext cx="7239000" cy="4003525"/>
        </p:xfrm>
        <a:graphic>
          <a:graphicData uri="http://schemas.openxmlformats.org/drawingml/2006/table">
            <a:tbl>
              <a:tblPr>
                <a:noFill/>
                <a:tableStyleId>{FAD19B5D-BF79-4043-BFA2-6498CFB49E03}</a:tableStyleId>
              </a:tblPr>
              <a:tblGrid>
                <a:gridCol w="3619500"/>
                <a:gridCol w="3619500"/>
              </a:tblGrid>
              <a:tr h="67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States</a:t>
                      </a:r>
                      <a:endParaRPr sz="2400" b="1" dirty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50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Largest State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Alaska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8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Smallest State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Rhode Island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Largest Mountain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Denali (Alaska)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49th and 50th States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Alaska and Hawaii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Historical Facts</a:t>
            </a:r>
            <a:endParaRPr sz="3000" b="1" dirty="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aphicFrame>
        <p:nvGraphicFramePr>
          <p:cNvPr id="84" name="Google Shape;84;p17"/>
          <p:cNvGraphicFramePr/>
          <p:nvPr/>
        </p:nvGraphicFramePr>
        <p:xfrm>
          <a:off x="952500" y="1224925"/>
          <a:ext cx="7239000" cy="4003525"/>
        </p:xfrm>
        <a:graphic>
          <a:graphicData uri="http://schemas.openxmlformats.org/drawingml/2006/table">
            <a:tbl>
              <a:tblPr>
                <a:noFill/>
                <a:tableStyleId>{FAD19B5D-BF79-4043-BFA2-6498CFB49E03}</a:tableStyleId>
              </a:tblPr>
              <a:tblGrid>
                <a:gridCol w="3619500"/>
                <a:gridCol w="3619500"/>
              </a:tblGrid>
              <a:tr h="67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First President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George Washington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Current President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Donald Trump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8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Date of Independence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4th July 1776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Flag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Stars and Stripes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National Anthem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Star Spangled Banner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205950" y="15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Other Facts</a:t>
            </a:r>
            <a:endParaRPr sz="3000" b="1" dirty="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aphicFrame>
        <p:nvGraphicFramePr>
          <p:cNvPr id="91" name="Google Shape;91;p18"/>
          <p:cNvGraphicFramePr/>
          <p:nvPr/>
        </p:nvGraphicFramePr>
        <p:xfrm>
          <a:off x="205950" y="1245750"/>
          <a:ext cx="8266500" cy="3533375"/>
        </p:xfrm>
        <a:graphic>
          <a:graphicData uri="http://schemas.openxmlformats.org/drawingml/2006/table">
            <a:tbl>
              <a:tblPr>
                <a:noFill/>
                <a:tableStyleId>{FAD19B5D-BF79-4043-BFA2-6498CFB49E03}</a:tableStyleId>
              </a:tblPr>
              <a:tblGrid>
                <a:gridCol w="4133250"/>
                <a:gridCol w="4133250"/>
              </a:tblGrid>
              <a:tr h="67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National Animal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Bald Eagle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National Sports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Baseball,Basketball,American Football, Ice Hockey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8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Famous Multinationals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eBay, Amazon, Microsoft, Google, Twitter,Facebook Apple and Dell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Largest City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New York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205950" y="15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Other Facts</a:t>
            </a:r>
            <a:endParaRPr sz="3000" b="1" dirty="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aphicFrame>
        <p:nvGraphicFramePr>
          <p:cNvPr id="98" name="Google Shape;98;p19"/>
          <p:cNvGraphicFramePr/>
          <p:nvPr/>
        </p:nvGraphicFramePr>
        <p:xfrm>
          <a:off x="205950" y="1245750"/>
          <a:ext cx="8266500" cy="3605320"/>
        </p:xfrm>
        <a:graphic>
          <a:graphicData uri="http://schemas.openxmlformats.org/drawingml/2006/table">
            <a:tbl>
              <a:tblPr>
                <a:noFill/>
                <a:tableStyleId>{FAD19B5D-BF79-4043-BFA2-6498CFB49E03}</a:tableStyleId>
              </a:tblPr>
              <a:tblGrid>
                <a:gridCol w="4133250"/>
                <a:gridCol w="4133250"/>
              </a:tblGrid>
              <a:tr h="67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Currency </a:t>
                      </a:r>
                      <a:endParaRPr sz="2400" b="1" dirty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Dollar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5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Important Landmarks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Hollywood Sign, Statue of Liberty, Grand Canyon, Yellowstone Park, White House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  <a:tr h="685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World Famous Celebritys</a:t>
                      </a:r>
                      <a:endParaRPr sz="2400" b="1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Bill Gates, Oprah </a:t>
                      </a:r>
                      <a:r>
                        <a:rPr lang="en-GB" sz="2400" b="1" dirty="0" err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Winfey</a:t>
                      </a:r>
                      <a:r>
                        <a:rPr lang="en-GB" sz="2400" b="1" dirty="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, Barack Obama, Donald Trump, Brad Pitt, Stephen </a:t>
                      </a:r>
                      <a:r>
                        <a:rPr lang="en-GB" sz="2400" b="1" dirty="0" err="1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Speilberg</a:t>
                      </a:r>
                      <a:endParaRPr sz="2400" b="1" dirty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5" name="Picture 4" descr="hollyw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12" y="0"/>
            <a:ext cx="2466975" cy="1087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F</a:t>
            </a:r>
            <a:r>
              <a:rPr lang="en-GB" sz="3600" b="1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o</a:t>
            </a:r>
            <a:r>
              <a:rPr lang="en-GB" sz="3600" b="1" dirty="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u</a:t>
            </a:r>
            <a:r>
              <a:rPr lang="en-GB" sz="3600" b="1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n</a:t>
            </a:r>
            <a:r>
              <a:rPr lang="en-GB" sz="3600" b="1" dirty="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d</a:t>
            </a:r>
            <a:r>
              <a:rPr lang="en-GB" sz="3600" b="1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r>
              <a:rPr lang="en-GB" sz="3600" b="1" dirty="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n</a:t>
            </a:r>
            <a:r>
              <a:rPr lang="en-GB" sz="3600" b="1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g</a:t>
            </a:r>
            <a:r>
              <a:rPr lang="en-GB" sz="3600" b="1" dirty="0">
                <a:latin typeface="Lobster"/>
                <a:ea typeface="Lobster"/>
                <a:cs typeface="Lobster"/>
                <a:sym typeface="Lobster"/>
              </a:rPr>
              <a:t> Fathers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dirty="0">
                <a:latin typeface="Lobster"/>
                <a:ea typeface="Lobster"/>
                <a:cs typeface="Lobster"/>
                <a:sym typeface="Lobster"/>
              </a:rPr>
              <a:t>The Founding Fathers United the </a:t>
            </a:r>
            <a:endParaRPr sz="24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dirty="0">
                <a:latin typeface="Lobster"/>
                <a:ea typeface="Lobster"/>
                <a:cs typeface="Lobster"/>
                <a:sym typeface="Lobster"/>
              </a:rPr>
              <a:t>13 Colonies to start the War of Independence</a:t>
            </a:r>
            <a:endParaRPr sz="24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dirty="0">
                <a:latin typeface="Lobster"/>
                <a:ea typeface="Lobster"/>
                <a:cs typeface="Lobster"/>
                <a:sym typeface="Lobster"/>
              </a:rPr>
              <a:t>Against the British .</a:t>
            </a:r>
            <a:endParaRPr sz="24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2350" y="1016263"/>
            <a:ext cx="2380100" cy="31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America</a:t>
            </a:r>
            <a:r>
              <a:rPr lang="en-GB" b="1" dirty="0">
                <a:latin typeface="Lobster"/>
                <a:ea typeface="Lobster"/>
                <a:cs typeface="Lobster"/>
                <a:sym typeface="Lobster"/>
              </a:rPr>
              <a:t> at </a:t>
            </a:r>
            <a:r>
              <a:rPr lang="en-GB" b="1" dirty="0">
                <a:solidFill>
                  <a:srgbClr val="00B050"/>
                </a:solidFill>
                <a:latin typeface="Lobster"/>
                <a:ea typeface="Lobster"/>
                <a:cs typeface="Lobster"/>
                <a:sym typeface="Lobster"/>
              </a:rPr>
              <a:t>War</a:t>
            </a:r>
            <a:endParaRPr b="1" dirty="0">
              <a:solidFill>
                <a:srgbClr val="00B05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-GB" dirty="0">
                <a:solidFill>
                  <a:schemeClr val="tx1"/>
                </a:solidFill>
                <a:latin typeface="Lobster"/>
                <a:ea typeface="Lobster"/>
                <a:cs typeface="Lobster"/>
                <a:sym typeface="Lobster"/>
              </a:rPr>
              <a:t>America has been involved in a lot of military action over the centuries and have one of the largest military in the world.</a:t>
            </a:r>
            <a:endParaRPr dirty="0">
              <a:solidFill>
                <a:schemeClr val="tx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-GB" dirty="0">
                <a:solidFill>
                  <a:schemeClr val="tx1"/>
                </a:solidFill>
                <a:latin typeface="Lobster"/>
                <a:ea typeface="Lobster"/>
                <a:cs typeface="Lobster"/>
                <a:sym typeface="Lobster"/>
              </a:rPr>
              <a:t>Nowadays they wear a Combat Uniform</a:t>
            </a:r>
            <a:endParaRPr dirty="0">
              <a:solidFill>
                <a:schemeClr val="tx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-GB" dirty="0">
                <a:solidFill>
                  <a:schemeClr val="tx1"/>
                </a:solidFill>
                <a:latin typeface="Lobster"/>
                <a:ea typeface="Lobster"/>
                <a:cs typeface="Lobster"/>
                <a:sym typeface="Lobster"/>
              </a:rPr>
              <a:t>There are many </a:t>
            </a:r>
            <a:r>
              <a:rPr lang="en-GB" dirty="0" smtClean="0">
                <a:solidFill>
                  <a:schemeClr val="tx1"/>
                </a:solidFill>
                <a:latin typeface="Lobster"/>
                <a:ea typeface="Lobster"/>
                <a:cs typeface="Lobster"/>
                <a:sym typeface="Lobster"/>
              </a:rPr>
              <a:t>divisions </a:t>
            </a:r>
            <a:r>
              <a:rPr lang="en-GB" dirty="0">
                <a:solidFill>
                  <a:schemeClr val="tx1"/>
                </a:solidFill>
                <a:latin typeface="Lobster"/>
                <a:ea typeface="Lobster"/>
                <a:cs typeface="Lobster"/>
                <a:sym typeface="Lobster"/>
              </a:rPr>
              <a:t>in the army </a:t>
            </a:r>
            <a:r>
              <a:rPr lang="en-GB" dirty="0" err="1">
                <a:solidFill>
                  <a:schemeClr val="tx1"/>
                </a:solidFill>
                <a:latin typeface="Lobster"/>
                <a:ea typeface="Lobster"/>
                <a:cs typeface="Lobster"/>
                <a:sym typeface="Lobster"/>
              </a:rPr>
              <a:t>eg</a:t>
            </a:r>
            <a:r>
              <a:rPr lang="en-GB" dirty="0">
                <a:solidFill>
                  <a:schemeClr val="tx1"/>
                </a:solidFill>
                <a:latin typeface="Lobster"/>
                <a:ea typeface="Lobster"/>
                <a:cs typeface="Lobster"/>
                <a:sym typeface="Lobster"/>
              </a:rPr>
              <a:t> Navy Seals, Special </a:t>
            </a:r>
            <a:r>
              <a:rPr lang="en-GB" dirty="0" err="1">
                <a:solidFill>
                  <a:schemeClr val="tx1"/>
                </a:solidFill>
                <a:latin typeface="Lobster"/>
                <a:ea typeface="Lobster"/>
                <a:cs typeface="Lobster"/>
                <a:sym typeface="Lobster"/>
              </a:rPr>
              <a:t>Forces,Marines</a:t>
            </a:r>
            <a:r>
              <a:rPr lang="en-GB" dirty="0">
                <a:solidFill>
                  <a:schemeClr val="tx1"/>
                </a:solidFill>
                <a:latin typeface="Lobster"/>
                <a:ea typeface="Lobster"/>
                <a:cs typeface="Lobster"/>
                <a:sym typeface="Lobster"/>
              </a:rPr>
              <a:t>, Air Force and Ground Force</a:t>
            </a:r>
            <a:endParaRPr dirty="0">
              <a:solidFill>
                <a:schemeClr val="tx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-GB" dirty="0">
                <a:solidFill>
                  <a:schemeClr val="tx1"/>
                </a:solidFill>
                <a:latin typeface="Lobster"/>
                <a:ea typeface="Lobster"/>
                <a:cs typeface="Lobster"/>
                <a:sym typeface="Lobster"/>
              </a:rPr>
              <a:t>The head of the Army is the sitting US president.</a:t>
            </a:r>
            <a:endParaRPr dirty="0">
              <a:solidFill>
                <a:schemeClr val="tx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bster"/>
              <a:buChar char="●"/>
            </a:pPr>
            <a:r>
              <a:rPr lang="en-GB" dirty="0">
                <a:solidFill>
                  <a:schemeClr val="tx1"/>
                </a:solidFill>
                <a:latin typeface="Lobster"/>
                <a:ea typeface="Lobster"/>
                <a:cs typeface="Lobster"/>
                <a:sym typeface="Lobster"/>
              </a:rPr>
              <a:t>They have many war ships including USS George Washington, US </a:t>
            </a:r>
            <a:r>
              <a:rPr lang="en-GB" dirty="0" err="1">
                <a:solidFill>
                  <a:schemeClr val="tx1"/>
                </a:solidFill>
                <a:latin typeface="Lobster"/>
                <a:ea typeface="Lobster"/>
                <a:cs typeface="Lobster"/>
                <a:sym typeface="Lobster"/>
              </a:rPr>
              <a:t>Greenbay,and</a:t>
            </a:r>
            <a:r>
              <a:rPr lang="en-GB" dirty="0">
                <a:solidFill>
                  <a:schemeClr val="tx1"/>
                </a:solidFill>
                <a:latin typeface="Lobster"/>
                <a:ea typeface="Lobster"/>
                <a:cs typeface="Lobster"/>
                <a:sym typeface="Lobster"/>
              </a:rPr>
              <a:t> USS Virginia</a:t>
            </a:r>
            <a:endParaRPr dirty="0">
              <a:solidFill>
                <a:schemeClr val="tx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414</Words>
  <Application>Microsoft Office PowerPoint</Application>
  <PresentationFormat>On-screen Show (16:9)</PresentationFormat>
  <Paragraphs>87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Lobster</vt:lpstr>
      <vt:lpstr>Simple Light</vt:lpstr>
      <vt:lpstr>U.S.A. Project </vt:lpstr>
      <vt:lpstr>Slide 2</vt:lpstr>
      <vt:lpstr>Geographical Facts </vt:lpstr>
      <vt:lpstr>Geographical Facts </vt:lpstr>
      <vt:lpstr>Historical Facts</vt:lpstr>
      <vt:lpstr>Other Facts</vt:lpstr>
      <vt:lpstr>Other Facts</vt:lpstr>
      <vt:lpstr>Founding Fathers </vt:lpstr>
      <vt:lpstr>America at War</vt:lpstr>
      <vt:lpstr>Wars America has been in</vt:lpstr>
      <vt:lpstr>Things I am ‘thankful to America for’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U.S.A. Project </dc:title>
  <cp:lastModifiedBy>Leon</cp:lastModifiedBy>
  <cp:revision>3</cp:revision>
  <dcterms:modified xsi:type="dcterms:W3CDTF">2019-10-06T17:31:44Z</dcterms:modified>
</cp:coreProperties>
</file>