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2326A96D-BC01-4225-9328-C2E32DF65EA7}" type="datetimeFigureOut">
              <a:rPr lang="en-IE" smtClean="0"/>
              <a:t>26/02/2021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2169D4-1C35-4E86-9EE4-05671BAD0084}" type="slidenum">
              <a:rPr lang="en-IE" smtClean="0"/>
              <a:t>‹#›</a:t>
            </a:fld>
            <a:endParaRPr lang="en-IE"/>
          </a:p>
        </p:txBody>
      </p:sp>
    </p:spTree>
    <p:extLst>
      <p:ext uri="{BB962C8B-B14F-4D97-AF65-F5344CB8AC3E}">
        <p14:creationId xmlns:p14="http://schemas.microsoft.com/office/powerpoint/2010/main" val="21734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326A96D-BC01-4225-9328-C2E32DF65EA7}" type="datetimeFigureOut">
              <a:rPr lang="en-IE" smtClean="0"/>
              <a:t>26/02/2021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2169D4-1C35-4E86-9EE4-05671BAD0084}" type="slidenum">
              <a:rPr lang="en-IE" smtClean="0"/>
              <a:t>‹#›</a:t>
            </a:fld>
            <a:endParaRPr lang="en-IE"/>
          </a:p>
        </p:txBody>
      </p:sp>
    </p:spTree>
    <p:extLst>
      <p:ext uri="{BB962C8B-B14F-4D97-AF65-F5344CB8AC3E}">
        <p14:creationId xmlns:p14="http://schemas.microsoft.com/office/powerpoint/2010/main" val="148559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326A96D-BC01-4225-9328-C2E32DF65EA7}" type="datetimeFigureOut">
              <a:rPr lang="en-IE" smtClean="0"/>
              <a:t>26/02/2021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2169D4-1C35-4E86-9EE4-05671BAD0084}" type="slidenum">
              <a:rPr lang="en-IE" smtClean="0"/>
              <a:t>‹#›</a:t>
            </a:fld>
            <a:endParaRPr lang="en-IE"/>
          </a:p>
        </p:txBody>
      </p:sp>
    </p:spTree>
    <p:extLst>
      <p:ext uri="{BB962C8B-B14F-4D97-AF65-F5344CB8AC3E}">
        <p14:creationId xmlns:p14="http://schemas.microsoft.com/office/powerpoint/2010/main" val="80460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326A96D-BC01-4225-9328-C2E32DF65EA7}" type="datetimeFigureOut">
              <a:rPr lang="en-IE" smtClean="0"/>
              <a:t>26/02/2021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2169D4-1C35-4E86-9EE4-05671BAD0084}" type="slidenum">
              <a:rPr lang="en-IE" smtClean="0"/>
              <a:t>‹#›</a:t>
            </a:fld>
            <a:endParaRPr lang="en-IE"/>
          </a:p>
        </p:txBody>
      </p:sp>
    </p:spTree>
    <p:extLst>
      <p:ext uri="{BB962C8B-B14F-4D97-AF65-F5344CB8AC3E}">
        <p14:creationId xmlns:p14="http://schemas.microsoft.com/office/powerpoint/2010/main" val="247702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6A96D-BC01-4225-9328-C2E32DF65EA7}" type="datetimeFigureOut">
              <a:rPr lang="en-IE" smtClean="0"/>
              <a:t>26/02/2021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2169D4-1C35-4E86-9EE4-05671BAD0084}" type="slidenum">
              <a:rPr lang="en-IE" smtClean="0"/>
              <a:t>‹#›</a:t>
            </a:fld>
            <a:endParaRPr lang="en-IE"/>
          </a:p>
        </p:txBody>
      </p:sp>
    </p:spTree>
    <p:extLst>
      <p:ext uri="{BB962C8B-B14F-4D97-AF65-F5344CB8AC3E}">
        <p14:creationId xmlns:p14="http://schemas.microsoft.com/office/powerpoint/2010/main" val="31847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2326A96D-BC01-4225-9328-C2E32DF65EA7}" type="datetimeFigureOut">
              <a:rPr lang="en-IE" smtClean="0"/>
              <a:t>26/02/2021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2169D4-1C35-4E86-9EE4-05671BAD0084}" type="slidenum">
              <a:rPr lang="en-IE" smtClean="0"/>
              <a:t>‹#›</a:t>
            </a:fld>
            <a:endParaRPr lang="en-IE"/>
          </a:p>
        </p:txBody>
      </p:sp>
    </p:spTree>
    <p:extLst>
      <p:ext uri="{BB962C8B-B14F-4D97-AF65-F5344CB8AC3E}">
        <p14:creationId xmlns:p14="http://schemas.microsoft.com/office/powerpoint/2010/main" val="159306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2326A96D-BC01-4225-9328-C2E32DF65EA7}" type="datetimeFigureOut">
              <a:rPr lang="en-IE" smtClean="0"/>
              <a:t>26/02/2021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62169D4-1C35-4E86-9EE4-05671BAD0084}" type="slidenum">
              <a:rPr lang="en-IE" smtClean="0"/>
              <a:t>‹#›</a:t>
            </a:fld>
            <a:endParaRPr lang="en-IE"/>
          </a:p>
        </p:txBody>
      </p:sp>
    </p:spTree>
    <p:extLst>
      <p:ext uri="{BB962C8B-B14F-4D97-AF65-F5344CB8AC3E}">
        <p14:creationId xmlns:p14="http://schemas.microsoft.com/office/powerpoint/2010/main" val="227088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2326A96D-BC01-4225-9328-C2E32DF65EA7}" type="datetimeFigureOut">
              <a:rPr lang="en-IE" smtClean="0"/>
              <a:t>26/02/2021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62169D4-1C35-4E86-9EE4-05671BAD0084}" type="slidenum">
              <a:rPr lang="en-IE" smtClean="0"/>
              <a:t>‹#›</a:t>
            </a:fld>
            <a:endParaRPr lang="en-IE"/>
          </a:p>
        </p:txBody>
      </p:sp>
    </p:spTree>
    <p:extLst>
      <p:ext uri="{BB962C8B-B14F-4D97-AF65-F5344CB8AC3E}">
        <p14:creationId xmlns:p14="http://schemas.microsoft.com/office/powerpoint/2010/main" val="377633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A96D-BC01-4225-9328-C2E32DF65EA7}" type="datetimeFigureOut">
              <a:rPr lang="en-IE" smtClean="0"/>
              <a:t>26/02/2021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62169D4-1C35-4E86-9EE4-05671BAD0084}" type="slidenum">
              <a:rPr lang="en-IE" smtClean="0"/>
              <a:t>‹#›</a:t>
            </a:fld>
            <a:endParaRPr lang="en-IE"/>
          </a:p>
        </p:txBody>
      </p:sp>
    </p:spTree>
    <p:extLst>
      <p:ext uri="{BB962C8B-B14F-4D97-AF65-F5344CB8AC3E}">
        <p14:creationId xmlns:p14="http://schemas.microsoft.com/office/powerpoint/2010/main" val="72601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A96D-BC01-4225-9328-C2E32DF65EA7}" type="datetimeFigureOut">
              <a:rPr lang="en-IE" smtClean="0"/>
              <a:t>26/02/2021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2169D4-1C35-4E86-9EE4-05671BAD0084}" type="slidenum">
              <a:rPr lang="en-IE" smtClean="0"/>
              <a:t>‹#›</a:t>
            </a:fld>
            <a:endParaRPr lang="en-IE"/>
          </a:p>
        </p:txBody>
      </p:sp>
    </p:spTree>
    <p:extLst>
      <p:ext uri="{BB962C8B-B14F-4D97-AF65-F5344CB8AC3E}">
        <p14:creationId xmlns:p14="http://schemas.microsoft.com/office/powerpoint/2010/main" val="161453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A96D-BC01-4225-9328-C2E32DF65EA7}" type="datetimeFigureOut">
              <a:rPr lang="en-IE" smtClean="0"/>
              <a:t>26/02/2021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2169D4-1C35-4E86-9EE4-05671BAD0084}" type="slidenum">
              <a:rPr lang="en-IE" smtClean="0"/>
              <a:t>‹#›</a:t>
            </a:fld>
            <a:endParaRPr lang="en-IE"/>
          </a:p>
        </p:txBody>
      </p:sp>
    </p:spTree>
    <p:extLst>
      <p:ext uri="{BB962C8B-B14F-4D97-AF65-F5344CB8AC3E}">
        <p14:creationId xmlns:p14="http://schemas.microsoft.com/office/powerpoint/2010/main" val="58174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A96D-BC01-4225-9328-C2E32DF65EA7}" type="datetimeFigureOut">
              <a:rPr lang="en-IE" smtClean="0"/>
              <a:t>26/02/2021</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169D4-1C35-4E86-9EE4-05671BAD0084}" type="slidenum">
              <a:rPr lang="en-IE" smtClean="0"/>
              <a:t>‹#›</a:t>
            </a:fld>
            <a:endParaRPr lang="en-IE"/>
          </a:p>
        </p:txBody>
      </p:sp>
    </p:spTree>
    <p:extLst>
      <p:ext uri="{BB962C8B-B14F-4D97-AF65-F5344CB8AC3E}">
        <p14:creationId xmlns:p14="http://schemas.microsoft.com/office/powerpoint/2010/main" val="1801359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91378" y="628154"/>
            <a:ext cx="2409244" cy="1200329"/>
          </a:xfrm>
          <a:prstGeom prst="rect">
            <a:avLst/>
          </a:prstGeom>
          <a:noFill/>
        </p:spPr>
        <p:txBody>
          <a:bodyPr wrap="square" rtlCol="0">
            <a:spAutoFit/>
          </a:bodyPr>
          <a:lstStyle/>
          <a:p>
            <a:r>
              <a:rPr lang="en-IE" sz="7200" dirty="0" smtClean="0">
                <a:solidFill>
                  <a:schemeClr val="bg1"/>
                </a:solidFill>
              </a:rPr>
              <a:t>WW1</a:t>
            </a:r>
            <a:endParaRPr lang="en-IE" sz="7200" dirty="0">
              <a:solidFill>
                <a:schemeClr val="bg1"/>
              </a:solidFill>
            </a:endParaRPr>
          </a:p>
        </p:txBody>
      </p:sp>
      <p:sp>
        <p:nvSpPr>
          <p:cNvPr id="6" name="TextBox 5"/>
          <p:cNvSpPr txBox="1"/>
          <p:nvPr/>
        </p:nvSpPr>
        <p:spPr>
          <a:xfrm>
            <a:off x="1089328" y="6035040"/>
            <a:ext cx="2115047" cy="369332"/>
          </a:xfrm>
          <a:prstGeom prst="rect">
            <a:avLst/>
          </a:prstGeom>
          <a:noFill/>
        </p:spPr>
        <p:txBody>
          <a:bodyPr wrap="square" rtlCol="0">
            <a:spAutoFit/>
          </a:bodyPr>
          <a:lstStyle/>
          <a:p>
            <a:r>
              <a:rPr lang="en-IE" dirty="0" smtClean="0">
                <a:solidFill>
                  <a:schemeClr val="bg1"/>
                </a:solidFill>
              </a:rPr>
              <a:t>By Gowtham Dasari</a:t>
            </a:r>
            <a:endParaRPr lang="en-IE" dirty="0">
              <a:solidFill>
                <a:schemeClr val="bg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29"/>
            <a:ext cx="12192000" cy="6858000"/>
          </a:xfrm>
          <a:prstGeom prst="rect">
            <a:avLst/>
          </a:prstGeom>
        </p:spPr>
      </p:pic>
      <p:sp>
        <p:nvSpPr>
          <p:cNvPr id="11" name="TextBox 10"/>
          <p:cNvSpPr txBox="1"/>
          <p:nvPr/>
        </p:nvSpPr>
        <p:spPr>
          <a:xfrm>
            <a:off x="4032531" y="1116701"/>
            <a:ext cx="4126938" cy="1015663"/>
          </a:xfrm>
          <a:prstGeom prst="rect">
            <a:avLst/>
          </a:prstGeom>
          <a:noFill/>
        </p:spPr>
        <p:txBody>
          <a:bodyPr wrap="square" rtlCol="0">
            <a:spAutoFit/>
          </a:bodyPr>
          <a:lstStyle/>
          <a:p>
            <a:r>
              <a:rPr lang="en-IE" sz="6000" dirty="0" smtClean="0">
                <a:solidFill>
                  <a:schemeClr val="bg1"/>
                </a:solidFill>
              </a:rPr>
              <a:t>World War 1</a:t>
            </a:r>
            <a:endParaRPr lang="en-IE" sz="6000" dirty="0">
              <a:solidFill>
                <a:schemeClr val="bg1"/>
              </a:solidFill>
            </a:endParaRPr>
          </a:p>
        </p:txBody>
      </p:sp>
      <p:sp>
        <p:nvSpPr>
          <p:cNvPr id="2" name="TextBox 1"/>
          <p:cNvSpPr txBox="1"/>
          <p:nvPr/>
        </p:nvSpPr>
        <p:spPr>
          <a:xfrm>
            <a:off x="533505" y="6035040"/>
            <a:ext cx="2670870" cy="369332"/>
          </a:xfrm>
          <a:prstGeom prst="rect">
            <a:avLst/>
          </a:prstGeom>
          <a:noFill/>
        </p:spPr>
        <p:txBody>
          <a:bodyPr wrap="square" rtlCol="0">
            <a:spAutoFit/>
          </a:bodyPr>
          <a:lstStyle/>
          <a:p>
            <a:r>
              <a:rPr lang="en-IE" dirty="0" smtClean="0">
                <a:solidFill>
                  <a:schemeClr val="bg1"/>
                </a:solidFill>
              </a:rPr>
              <a:t>By Gowtham Dasari</a:t>
            </a:r>
            <a:endParaRPr lang="en-IE" dirty="0">
              <a:solidFill>
                <a:schemeClr val="bg1"/>
              </a:solidFill>
            </a:endParaRPr>
          </a:p>
        </p:txBody>
      </p:sp>
    </p:spTree>
    <p:extLst>
      <p:ext uri="{BB962C8B-B14F-4D97-AF65-F5344CB8AC3E}">
        <p14:creationId xmlns:p14="http://schemas.microsoft.com/office/powerpoint/2010/main" val="1884328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513" y="1"/>
            <a:ext cx="12192000" cy="6857999"/>
          </a:xfrm>
          <a:prstGeom prst="rect">
            <a:avLst/>
          </a:prstGeom>
        </p:spPr>
      </p:pic>
      <p:sp>
        <p:nvSpPr>
          <p:cNvPr id="6" name="TextBox 5"/>
          <p:cNvSpPr txBox="1"/>
          <p:nvPr/>
        </p:nvSpPr>
        <p:spPr>
          <a:xfrm>
            <a:off x="4668741" y="2949934"/>
            <a:ext cx="2695492" cy="830997"/>
          </a:xfrm>
          <a:prstGeom prst="rect">
            <a:avLst/>
          </a:prstGeom>
          <a:noFill/>
        </p:spPr>
        <p:txBody>
          <a:bodyPr wrap="square" rtlCol="0">
            <a:spAutoFit/>
          </a:bodyPr>
          <a:lstStyle/>
          <a:p>
            <a:r>
              <a:rPr lang="en-IE" sz="4800" dirty="0" smtClean="0">
                <a:solidFill>
                  <a:schemeClr val="bg1"/>
                </a:solidFill>
                <a:latin typeface="AR CENA" panose="02000000000000000000" pitchFamily="2" charset="0"/>
              </a:rPr>
              <a:t>Thank You </a:t>
            </a:r>
            <a:endParaRPr lang="en-IE" sz="4800" dirty="0">
              <a:solidFill>
                <a:schemeClr val="bg1"/>
              </a:solidFill>
              <a:latin typeface="AR CENA" panose="02000000000000000000" pitchFamily="2" charset="0"/>
            </a:endParaRPr>
          </a:p>
        </p:txBody>
      </p:sp>
    </p:spTree>
    <p:extLst>
      <p:ext uri="{BB962C8B-B14F-4D97-AF65-F5344CB8AC3E}">
        <p14:creationId xmlns:p14="http://schemas.microsoft.com/office/powerpoint/2010/main" val="334883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788" y="188843"/>
            <a:ext cx="4706247" cy="1868557"/>
          </a:xfrm>
        </p:spPr>
        <p:txBody>
          <a:bodyPr>
            <a:noAutofit/>
          </a:bodyPr>
          <a:lstStyle/>
          <a:p>
            <a:r>
              <a:rPr lang="en-IE" sz="2400" dirty="0" smtClean="0">
                <a:latin typeface="AR CENA" panose="02000000000000000000" pitchFamily="2" charset="0"/>
              </a:rPr>
              <a:t>How did world war one start</a:t>
            </a:r>
            <a:endParaRPr lang="en-IE" sz="2400" dirty="0">
              <a:latin typeface="AR CENA" panose="02000000000000000000" pitchFamily="2" charset="0"/>
            </a:endParaRPr>
          </a:p>
        </p:txBody>
      </p:sp>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l="5208" r="5208"/>
          <a:stretch>
            <a:fillRect/>
          </a:stretch>
        </p:blipFill>
        <p:spPr>
          <a:xfrm>
            <a:off x="6019800" y="1255713"/>
            <a:ext cx="6172200" cy="4873625"/>
          </a:xfrm>
        </p:spPr>
      </p:pic>
      <p:sp>
        <p:nvSpPr>
          <p:cNvPr id="5" name="Text Placeholder 4"/>
          <p:cNvSpPr>
            <a:spLocks noGrp="1"/>
          </p:cNvSpPr>
          <p:nvPr>
            <p:ph type="body" sz="half" idx="2"/>
          </p:nvPr>
        </p:nvSpPr>
        <p:spPr>
          <a:xfrm>
            <a:off x="839788" y="2057400"/>
            <a:ext cx="3932237" cy="4572000"/>
          </a:xfrm>
        </p:spPr>
        <p:txBody>
          <a:bodyPr/>
          <a:lstStyle/>
          <a:p>
            <a:r>
              <a:rPr lang="en-IE" dirty="0" smtClean="0">
                <a:latin typeface="AR CENA" panose="02000000000000000000" pitchFamily="2" charset="0"/>
              </a:rPr>
              <a:t>World war one started on the day June 28 1914. it began when the Austrian archduke was assassinated by Gavrilo princip. Austria was pretty mad about this and thought the Serbian government had something to do with it. So then Austria mailed them a few imposable demands that Serbia denied. So then Austria told Germany ( their allies ) that they were going to declare war and Germany was all for it. Since Germany and Austria are friends they were going to help them. So then Russia decided to help Serbia and Russia and France where allies so France decided to help too, France and Britain were kind of allies but Britain decided to stay out of it, So there was 2 teams Austria and Germany vs France Russia and Serbia ( the triple entete )</a:t>
            </a:r>
            <a:endParaRPr lang="en-IE" dirty="0">
              <a:latin typeface="AR CENA" panose="02000000000000000000" pitchFamily="2" charset="0"/>
            </a:endParaRPr>
          </a:p>
        </p:txBody>
      </p:sp>
    </p:spTree>
    <p:extLst>
      <p:ext uri="{BB962C8B-B14F-4D97-AF65-F5344CB8AC3E}">
        <p14:creationId xmlns:p14="http://schemas.microsoft.com/office/powerpoint/2010/main" val="8781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smtClean="0">
                <a:latin typeface="AR CENA" panose="02000000000000000000" pitchFamily="2" charset="0"/>
              </a:rPr>
              <a:t>What countries were affected</a:t>
            </a:r>
            <a:endParaRPr lang="en-IE" sz="2400" dirty="0">
              <a:latin typeface="AR CENA" panose="02000000000000000000" pitchFamily="2" charset="0"/>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513" r="12513"/>
          <a:stretch>
            <a:fillRect/>
          </a:stretch>
        </p:blipFill>
        <p:spPr/>
      </p:pic>
      <p:sp>
        <p:nvSpPr>
          <p:cNvPr id="4" name="Text Placeholder 3"/>
          <p:cNvSpPr>
            <a:spLocks noGrp="1"/>
          </p:cNvSpPr>
          <p:nvPr>
            <p:ph type="body" sz="half" idx="2"/>
          </p:nvPr>
        </p:nvSpPr>
        <p:spPr>
          <a:xfrm>
            <a:off x="909362" y="2057400"/>
            <a:ext cx="3932237" cy="3811588"/>
          </a:xfrm>
        </p:spPr>
        <p:txBody>
          <a:bodyPr/>
          <a:lstStyle/>
          <a:p>
            <a:pPr>
              <a:lnSpc>
                <a:spcPct val="200000"/>
              </a:lnSpc>
            </a:pPr>
            <a:r>
              <a:rPr lang="en-IE" dirty="0" smtClean="0">
                <a:latin typeface="AR CENA" panose="02000000000000000000" pitchFamily="2" charset="0"/>
              </a:rPr>
              <a:t>During the war Germany, Austria , Bulgaria and the ottoman empire fought against France, Great Britain, Russia , Japan, Italy, Romania and the United States. Those countries were affected the most</a:t>
            </a:r>
            <a:r>
              <a:rPr lang="en-IE" dirty="0" smtClean="0"/>
              <a:t>.</a:t>
            </a:r>
            <a:endParaRPr lang="en-IE" dirty="0"/>
          </a:p>
        </p:txBody>
      </p:sp>
    </p:spTree>
    <p:extLst>
      <p:ext uri="{BB962C8B-B14F-4D97-AF65-F5344CB8AC3E}">
        <p14:creationId xmlns:p14="http://schemas.microsoft.com/office/powerpoint/2010/main" val="349270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smtClean="0">
                <a:latin typeface="AR CENA" panose="02000000000000000000" pitchFamily="2" charset="0"/>
              </a:rPr>
              <a:t>Life in the trenches</a:t>
            </a:r>
            <a:endParaRPr lang="en-IE" sz="2400" dirty="0">
              <a:latin typeface="AR CENA" panose="02000000000000000000" pitchFamily="2" charset="0"/>
            </a:endParaRPr>
          </a:p>
        </p:txBody>
      </p:sp>
      <p:sp>
        <p:nvSpPr>
          <p:cNvPr id="4" name="Text Placeholder 3"/>
          <p:cNvSpPr>
            <a:spLocks noGrp="1"/>
          </p:cNvSpPr>
          <p:nvPr>
            <p:ph type="body" sz="half" idx="2"/>
          </p:nvPr>
        </p:nvSpPr>
        <p:spPr/>
        <p:txBody>
          <a:bodyPr/>
          <a:lstStyle/>
          <a:p>
            <a:pPr>
              <a:lnSpc>
                <a:spcPct val="200000"/>
              </a:lnSpc>
            </a:pPr>
            <a:r>
              <a:rPr lang="en-IE" dirty="0" smtClean="0">
                <a:latin typeface="AR CENA" panose="02000000000000000000" pitchFamily="2" charset="0"/>
              </a:rPr>
              <a:t>The trenches was a place where it was no mans land, it was the soldiers home basically. Soldiers </a:t>
            </a:r>
            <a:r>
              <a:rPr lang="en-IE" dirty="0">
                <a:latin typeface="AR CENA" panose="02000000000000000000" pitchFamily="2" charset="0"/>
              </a:rPr>
              <a:t>in the trenches would spend their days doing chores, firing at the enemy, playing cards and writing letters home. Incredibly, nine out of ten men </a:t>
            </a:r>
            <a:r>
              <a:rPr lang="en-IE" dirty="0" smtClean="0">
                <a:latin typeface="AR CENA" panose="02000000000000000000" pitchFamily="2" charset="0"/>
              </a:rPr>
              <a:t>survived.</a:t>
            </a:r>
            <a:endParaRPr lang="en-IE" dirty="0">
              <a:latin typeface="AR CENA" panose="02000000000000000000" pitchFamily="2" charset="0"/>
            </a:endParaRP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9713" r="9713"/>
          <a:stretch>
            <a:fillRect/>
          </a:stretch>
        </p:blipFill>
        <p:spPr/>
      </p:pic>
    </p:spTree>
    <p:extLst>
      <p:ext uri="{BB962C8B-B14F-4D97-AF65-F5344CB8AC3E}">
        <p14:creationId xmlns:p14="http://schemas.microsoft.com/office/powerpoint/2010/main" val="189981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smtClean="0">
                <a:latin typeface="AR CENA" panose="02000000000000000000" pitchFamily="2" charset="0"/>
              </a:rPr>
              <a:t>What did soldiers eat?</a:t>
            </a:r>
            <a:endParaRPr lang="en-IE" sz="2400" dirty="0">
              <a:latin typeface="AR CENA" panose="02000000000000000000" pitchFamily="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1896" r="21896"/>
          <a:stretch>
            <a:fillRect/>
          </a:stretch>
        </p:blipFill>
        <p:spPr/>
      </p:pic>
      <p:sp>
        <p:nvSpPr>
          <p:cNvPr id="4" name="Text Placeholder 3"/>
          <p:cNvSpPr>
            <a:spLocks noGrp="1"/>
          </p:cNvSpPr>
          <p:nvPr>
            <p:ph type="body" sz="half" idx="2"/>
          </p:nvPr>
        </p:nvSpPr>
        <p:spPr/>
        <p:txBody>
          <a:bodyPr/>
          <a:lstStyle/>
          <a:p>
            <a:pPr>
              <a:lnSpc>
                <a:spcPct val="200000"/>
              </a:lnSpc>
            </a:pPr>
            <a:r>
              <a:rPr lang="en-IE" dirty="0" smtClean="0">
                <a:latin typeface="AR CENA" panose="02000000000000000000" pitchFamily="2" charset="0"/>
              </a:rPr>
              <a:t>The soldiers ate a breakfast </a:t>
            </a:r>
            <a:r>
              <a:rPr lang="en-IE" dirty="0">
                <a:latin typeface="AR CENA" panose="02000000000000000000" pitchFamily="2" charset="0"/>
              </a:rPr>
              <a:t>of oatmeal, pork sausages, fried potatoes, bread and butter and </a:t>
            </a:r>
            <a:r>
              <a:rPr lang="en-IE" dirty="0" smtClean="0">
                <a:latin typeface="AR CENA" panose="02000000000000000000" pitchFamily="2" charset="0"/>
              </a:rPr>
              <a:t>coffee, </a:t>
            </a:r>
            <a:r>
              <a:rPr lang="en-IE" dirty="0">
                <a:latin typeface="AR CENA" panose="02000000000000000000" pitchFamily="2" charset="0"/>
              </a:rPr>
              <a:t>lunch of roast beef, baked potatoes, bread and butter, </a:t>
            </a:r>
            <a:r>
              <a:rPr lang="en-IE" dirty="0" smtClean="0">
                <a:latin typeface="AR CENA" panose="02000000000000000000" pitchFamily="2" charset="0"/>
              </a:rPr>
              <a:t>corn starch </a:t>
            </a:r>
            <a:r>
              <a:rPr lang="en-IE" dirty="0">
                <a:latin typeface="AR CENA" panose="02000000000000000000" pitchFamily="2" charset="0"/>
              </a:rPr>
              <a:t>pudding and coffee; and dinner of beef stew, corn bread, K</a:t>
            </a:r>
            <a:r>
              <a:rPr lang="en-IE" dirty="0" smtClean="0">
                <a:latin typeface="AR CENA" panose="02000000000000000000" pitchFamily="2" charset="0"/>
              </a:rPr>
              <a:t>aro </a:t>
            </a:r>
            <a:r>
              <a:rPr lang="en-IE" dirty="0">
                <a:latin typeface="AR CENA" panose="02000000000000000000" pitchFamily="2" charset="0"/>
              </a:rPr>
              <a:t>syrup, prunes, and tea.</a:t>
            </a:r>
          </a:p>
        </p:txBody>
      </p:sp>
    </p:spTree>
    <p:extLst>
      <p:ext uri="{BB962C8B-B14F-4D97-AF65-F5344CB8AC3E}">
        <p14:creationId xmlns:p14="http://schemas.microsoft.com/office/powerpoint/2010/main" val="92126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smtClean="0">
                <a:latin typeface="AR CENA" panose="02000000000000000000" pitchFamily="2" charset="0"/>
              </a:rPr>
              <a:t>How many battles were there</a:t>
            </a:r>
            <a:endParaRPr lang="en-IE" sz="2400" dirty="0">
              <a:latin typeface="AR CENA" panose="02000000000000000000" pitchFamily="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487" r="14487"/>
          <a:stretch>
            <a:fillRect/>
          </a:stretch>
        </p:blipFill>
        <p:spPr/>
      </p:pic>
      <p:sp>
        <p:nvSpPr>
          <p:cNvPr id="4" name="Text Placeholder 3"/>
          <p:cNvSpPr>
            <a:spLocks noGrp="1"/>
          </p:cNvSpPr>
          <p:nvPr>
            <p:ph type="body" sz="half" idx="2"/>
          </p:nvPr>
        </p:nvSpPr>
        <p:spPr/>
        <p:txBody>
          <a:bodyPr/>
          <a:lstStyle/>
          <a:p>
            <a:pPr>
              <a:lnSpc>
                <a:spcPct val="200000"/>
              </a:lnSpc>
            </a:pPr>
            <a:r>
              <a:rPr lang="en-IE" dirty="0" smtClean="0">
                <a:latin typeface="AR CENA" panose="02000000000000000000" pitchFamily="2" charset="0"/>
              </a:rPr>
              <a:t>There was 4 major battles in world war 1 </a:t>
            </a:r>
          </a:p>
          <a:p>
            <a:pPr marL="285750" indent="-285750">
              <a:lnSpc>
                <a:spcPct val="200000"/>
              </a:lnSpc>
              <a:buFont typeface="Arial" panose="020B0604020202020204" pitchFamily="34" charset="0"/>
              <a:buChar char="•"/>
            </a:pPr>
            <a:r>
              <a:rPr lang="en-IE" dirty="0" smtClean="0">
                <a:latin typeface="AR CENA" panose="02000000000000000000" pitchFamily="2" charset="0"/>
              </a:rPr>
              <a:t>The battle of passchendaele.</a:t>
            </a:r>
          </a:p>
          <a:p>
            <a:pPr marL="285750" indent="-285750">
              <a:lnSpc>
                <a:spcPct val="200000"/>
              </a:lnSpc>
              <a:buFont typeface="Arial" panose="020B0604020202020204" pitchFamily="34" charset="0"/>
              <a:buChar char="•"/>
            </a:pPr>
            <a:r>
              <a:rPr lang="en-IE" dirty="0" smtClean="0">
                <a:latin typeface="AR CENA" panose="02000000000000000000" pitchFamily="2" charset="0"/>
              </a:rPr>
              <a:t>The second battle of ypres.</a:t>
            </a:r>
          </a:p>
          <a:p>
            <a:pPr marL="285750" indent="-285750">
              <a:lnSpc>
                <a:spcPct val="200000"/>
              </a:lnSpc>
              <a:buFont typeface="Arial" panose="020B0604020202020204" pitchFamily="34" charset="0"/>
              <a:buChar char="•"/>
            </a:pPr>
            <a:r>
              <a:rPr lang="en-IE" dirty="0" smtClean="0">
                <a:latin typeface="AR CENA" panose="02000000000000000000" pitchFamily="2" charset="0"/>
              </a:rPr>
              <a:t>The battle of vimy ridge.</a:t>
            </a:r>
          </a:p>
          <a:p>
            <a:pPr marL="285750" indent="-285750">
              <a:lnSpc>
                <a:spcPct val="200000"/>
              </a:lnSpc>
              <a:buFont typeface="Arial" panose="020B0604020202020204" pitchFamily="34" charset="0"/>
              <a:buChar char="•"/>
            </a:pPr>
            <a:r>
              <a:rPr lang="en-IE" dirty="0" smtClean="0">
                <a:latin typeface="AR CENA" panose="02000000000000000000" pitchFamily="2" charset="0"/>
              </a:rPr>
              <a:t>The battle of somme.</a:t>
            </a:r>
            <a:endParaRPr lang="en-IE" dirty="0">
              <a:latin typeface="AR CENA" panose="02000000000000000000" pitchFamily="2" charset="0"/>
            </a:endParaRPr>
          </a:p>
        </p:txBody>
      </p:sp>
    </p:spTree>
    <p:extLst>
      <p:ext uri="{BB962C8B-B14F-4D97-AF65-F5344CB8AC3E}">
        <p14:creationId xmlns:p14="http://schemas.microsoft.com/office/powerpoint/2010/main" val="114239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268233"/>
          </a:xfrm>
        </p:spPr>
        <p:txBody>
          <a:bodyPr>
            <a:normAutofit/>
          </a:bodyPr>
          <a:lstStyle/>
          <a:p>
            <a:r>
              <a:rPr lang="en-IE" sz="2400" dirty="0" smtClean="0">
                <a:latin typeface="AR CENA" panose="02000000000000000000" pitchFamily="2" charset="0"/>
              </a:rPr>
              <a:t>More Facts</a:t>
            </a:r>
            <a:endParaRPr lang="en-IE" sz="2400" dirty="0">
              <a:latin typeface="AR CENA" panose="02000000000000000000" pitchFamily="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p:pic>
      <p:sp>
        <p:nvSpPr>
          <p:cNvPr id="4" name="Text Placeholder 3"/>
          <p:cNvSpPr>
            <a:spLocks noGrp="1"/>
          </p:cNvSpPr>
          <p:nvPr>
            <p:ph type="body" sz="half" idx="2"/>
          </p:nvPr>
        </p:nvSpPr>
        <p:spPr/>
        <p:txBody>
          <a:bodyPr/>
          <a:lstStyle/>
          <a:p>
            <a:pPr marL="342900" indent="-342900">
              <a:lnSpc>
                <a:spcPct val="150000"/>
              </a:lnSpc>
              <a:buAutoNum type="arabicPeriod"/>
            </a:pPr>
            <a:r>
              <a:rPr lang="en-IE" dirty="0" smtClean="0">
                <a:latin typeface="AR CENA" panose="02000000000000000000" pitchFamily="2" charset="0"/>
              </a:rPr>
              <a:t>A explosion was loud that there was one in France and you could hear it in London.</a:t>
            </a:r>
          </a:p>
          <a:p>
            <a:pPr marL="342900" indent="-342900">
              <a:lnSpc>
                <a:spcPct val="150000"/>
              </a:lnSpc>
              <a:buAutoNum type="arabicPeriod"/>
            </a:pPr>
            <a:r>
              <a:rPr lang="en-IE" dirty="0" smtClean="0">
                <a:latin typeface="AR CENA" panose="02000000000000000000" pitchFamily="2" charset="0"/>
              </a:rPr>
              <a:t>WW1 journalists had to risk their lives to report it.</a:t>
            </a:r>
          </a:p>
          <a:p>
            <a:pPr marL="342900" indent="-342900">
              <a:lnSpc>
                <a:spcPct val="150000"/>
              </a:lnSpc>
              <a:buAutoNum type="arabicPeriod"/>
            </a:pPr>
            <a:r>
              <a:rPr lang="en-IE" dirty="0" smtClean="0">
                <a:latin typeface="AR CENA" panose="02000000000000000000" pitchFamily="2" charset="0"/>
              </a:rPr>
              <a:t>12 million letters were sent to the frontline.</a:t>
            </a:r>
          </a:p>
          <a:p>
            <a:pPr marL="342900" indent="-342900">
              <a:lnSpc>
                <a:spcPct val="150000"/>
              </a:lnSpc>
              <a:buAutoNum type="arabicPeriod"/>
            </a:pPr>
            <a:r>
              <a:rPr lang="en-IE" dirty="0">
                <a:latin typeface="AR CENA" panose="02000000000000000000" pitchFamily="2" charset="0"/>
              </a:rPr>
              <a:t>Plastic surgery was invented because of </a:t>
            </a:r>
            <a:r>
              <a:rPr lang="en-IE" dirty="0" smtClean="0">
                <a:latin typeface="AR CENA" panose="02000000000000000000" pitchFamily="2" charset="0"/>
              </a:rPr>
              <a:t>WW1.</a:t>
            </a:r>
          </a:p>
          <a:p>
            <a:pPr marL="342900" indent="-342900">
              <a:lnSpc>
                <a:spcPct val="200000"/>
              </a:lnSpc>
              <a:buAutoNum type="arabicPeriod"/>
            </a:pPr>
            <a:r>
              <a:rPr lang="en-IE" dirty="0" smtClean="0">
                <a:latin typeface="AR CENA" panose="02000000000000000000" pitchFamily="2" charset="0"/>
              </a:rPr>
              <a:t>The </a:t>
            </a:r>
            <a:r>
              <a:rPr lang="en-IE" dirty="0">
                <a:latin typeface="AR CENA" panose="02000000000000000000" pitchFamily="2" charset="0"/>
              </a:rPr>
              <a:t>youngest British soldier in WW1 was just 12 years old.</a:t>
            </a:r>
          </a:p>
        </p:txBody>
      </p:sp>
    </p:spTree>
    <p:extLst>
      <p:ext uri="{BB962C8B-B14F-4D97-AF65-F5344CB8AC3E}">
        <p14:creationId xmlns:p14="http://schemas.microsoft.com/office/powerpoint/2010/main" val="1083296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smtClean="0">
                <a:latin typeface="AR CENA" panose="02000000000000000000" pitchFamily="2" charset="0"/>
              </a:rPr>
              <a:t>Pros and Cons off WW1</a:t>
            </a:r>
            <a:endParaRPr lang="en-IE" sz="2400" dirty="0">
              <a:latin typeface="AR CENA" panose="02000000000000000000" pitchFamily="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p:pic>
      <p:sp>
        <p:nvSpPr>
          <p:cNvPr id="4" name="Text Placeholder 3"/>
          <p:cNvSpPr>
            <a:spLocks noGrp="1"/>
          </p:cNvSpPr>
          <p:nvPr>
            <p:ph type="body" sz="half" idx="2"/>
          </p:nvPr>
        </p:nvSpPr>
        <p:spPr/>
        <p:txBody>
          <a:bodyPr/>
          <a:lstStyle/>
          <a:p>
            <a:pPr>
              <a:lnSpc>
                <a:spcPct val="150000"/>
              </a:lnSpc>
            </a:pPr>
            <a:r>
              <a:rPr lang="en-IE" dirty="0">
                <a:latin typeface="AR CENA" panose="02000000000000000000" pitchFamily="2" charset="0"/>
              </a:rPr>
              <a:t>WW1 boosted research in technology because better transport and means of communication gave countries an advantage over their enemies. The harsh conditions of the Treaty of Versailles caused a lot of dissent in Europe, especially on the side of the Central Powers who had to pay a lot for financial reparations</a:t>
            </a:r>
            <a:r>
              <a:rPr lang="en-IE" dirty="0" smtClean="0">
                <a:latin typeface="AR CENA" panose="02000000000000000000" pitchFamily="2" charset="0"/>
              </a:rPr>
              <a:t>.</a:t>
            </a:r>
          </a:p>
          <a:p>
            <a:r>
              <a:rPr lang="en-IE" dirty="0" smtClean="0">
                <a:latin typeface="AR CENA" panose="02000000000000000000" pitchFamily="2" charset="0"/>
              </a:rPr>
              <a:t>But the cons were that, Loss of human lives and loss of valuable recourses.</a:t>
            </a:r>
            <a:endParaRPr lang="en-IE" dirty="0">
              <a:latin typeface="AR CENA" panose="02000000000000000000" pitchFamily="2" charset="0"/>
            </a:endParaRPr>
          </a:p>
        </p:txBody>
      </p:sp>
    </p:spTree>
    <p:extLst>
      <p:ext uri="{BB962C8B-B14F-4D97-AF65-F5344CB8AC3E}">
        <p14:creationId xmlns:p14="http://schemas.microsoft.com/office/powerpoint/2010/main" val="98090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smtClean="0">
                <a:latin typeface="AR CENA" panose="02000000000000000000" pitchFamily="2" charset="0"/>
              </a:rPr>
              <a:t>How did ww1 end </a:t>
            </a:r>
            <a:endParaRPr lang="en-IE" sz="2400" dirty="0">
              <a:latin typeface="AR CENA" panose="02000000000000000000" pitchFamily="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p:pic>
      <p:sp>
        <p:nvSpPr>
          <p:cNvPr id="4" name="Text Placeholder 3"/>
          <p:cNvSpPr>
            <a:spLocks noGrp="1"/>
          </p:cNvSpPr>
          <p:nvPr>
            <p:ph type="body" sz="half" idx="2"/>
          </p:nvPr>
        </p:nvSpPr>
        <p:spPr/>
        <p:txBody>
          <a:bodyPr/>
          <a:lstStyle/>
          <a:p>
            <a:pPr>
              <a:lnSpc>
                <a:spcPct val="200000"/>
              </a:lnSpc>
            </a:pPr>
            <a:r>
              <a:rPr lang="en-IE" dirty="0">
                <a:latin typeface="AR CENA" panose="02000000000000000000" pitchFamily="2" charset="0"/>
              </a:rPr>
              <a:t>Germany had formally surrendered on November 11, 1918, and all nations had agreed to stop fighting while the terms of peace were negotiated. On June 28, 1919, Germany and the Allied Nations (including Britain, France, Italy and Russia) signed the Treaty of Versailles, formally ending the war.</a:t>
            </a:r>
          </a:p>
        </p:txBody>
      </p:sp>
    </p:spTree>
    <p:extLst>
      <p:ext uri="{BB962C8B-B14F-4D97-AF65-F5344CB8AC3E}">
        <p14:creationId xmlns:p14="http://schemas.microsoft.com/office/powerpoint/2010/main" val="2186628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552</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 CENA</vt:lpstr>
      <vt:lpstr>Arial</vt:lpstr>
      <vt:lpstr>Calibri</vt:lpstr>
      <vt:lpstr>Calibri Light</vt:lpstr>
      <vt:lpstr>Office Theme</vt:lpstr>
      <vt:lpstr>PowerPoint Presentation</vt:lpstr>
      <vt:lpstr>How did world war one start</vt:lpstr>
      <vt:lpstr>What countries were affected</vt:lpstr>
      <vt:lpstr>Life in the trenches</vt:lpstr>
      <vt:lpstr>What did soldiers eat?</vt:lpstr>
      <vt:lpstr>How many battles were there</vt:lpstr>
      <vt:lpstr>More Facts</vt:lpstr>
      <vt:lpstr>Pros and Cons off WW1</vt:lpstr>
      <vt:lpstr>How did ww1 end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krishna priya dasari</dc:creator>
  <cp:lastModifiedBy>krishna priya dasari</cp:lastModifiedBy>
  <cp:revision>24</cp:revision>
  <dcterms:created xsi:type="dcterms:W3CDTF">2021-02-21T19:02:53Z</dcterms:created>
  <dcterms:modified xsi:type="dcterms:W3CDTF">2021-02-26T11:38:52Z</dcterms:modified>
</cp:coreProperties>
</file>