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3" r:id="rId17"/>
    <p:sldId id="272"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3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E809-6965-4214-AF0D-9220F33F7134}"/>
              </a:ext>
            </a:extLst>
          </p:cNvPr>
          <p:cNvSpPr txBox="1">
            <a:spLocks noGrp="1"/>
          </p:cNvSpPr>
          <p:nvPr>
            <p:ph type="ctrTitle"/>
          </p:nvPr>
        </p:nvSpPr>
        <p:spPr>
          <a:xfrm>
            <a:off x="1154951" y="1447796"/>
            <a:ext cx="8825660" cy="3329577"/>
          </a:xfrm>
        </p:spPr>
        <p:txBody>
          <a:bodyPr anchor="b"/>
          <a:lstStyle>
            <a:lvl1pPr>
              <a:defRPr sz="7200"/>
            </a:lvl1pPr>
          </a:lstStyle>
          <a:p>
            <a:pPr lvl="0"/>
            <a:r>
              <a:rPr lang="en-US"/>
              <a:t>Click to edit Master title style</a:t>
            </a:r>
          </a:p>
        </p:txBody>
      </p:sp>
      <p:sp>
        <p:nvSpPr>
          <p:cNvPr id="3" name="Subtitle 2">
            <a:extLst>
              <a:ext uri="{FF2B5EF4-FFF2-40B4-BE49-F238E27FC236}">
                <a16:creationId xmlns:a16="http://schemas.microsoft.com/office/drawing/2014/main" id="{49422A18-1338-41A5-8607-448FBF8A4E17}"/>
              </a:ext>
            </a:extLst>
          </p:cNvPr>
          <p:cNvSpPr txBox="1">
            <a:spLocks noGrp="1"/>
          </p:cNvSpPr>
          <p:nvPr>
            <p:ph type="subTitle" idx="1"/>
          </p:nvPr>
        </p:nvSpPr>
        <p:spPr>
          <a:xfrm>
            <a:off x="1154951" y="4777383"/>
            <a:ext cx="8825660" cy="861419"/>
          </a:xfrm>
        </p:spPr>
        <p:txBody>
          <a:bodyPr/>
          <a:lstStyle>
            <a:lvl1pPr marL="0" indent="0">
              <a:buNone/>
              <a:defRPr cap="all">
                <a:solidFill>
                  <a:srgbClr val="8AD0D6"/>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A1D651EE-EBD8-4E26-A3BB-DBA0B710672A}"/>
              </a:ext>
            </a:extLst>
          </p:cNvPr>
          <p:cNvSpPr txBox="1">
            <a:spLocks noGrp="1"/>
          </p:cNvSpPr>
          <p:nvPr>
            <p:ph type="dt" sz="half" idx="7"/>
          </p:nvPr>
        </p:nvSpPr>
        <p:spPr/>
        <p:txBody>
          <a:bodyPr/>
          <a:lstStyle>
            <a:lvl1pPr>
              <a:defRPr/>
            </a:lvl1pPr>
          </a:lstStyle>
          <a:p>
            <a:pPr lvl="0"/>
            <a:fld id="{65DECF15-8871-4CCB-AC49-540B7A05FAC9}" type="datetime1">
              <a:rPr lang="en-US"/>
              <a:pPr lvl="0"/>
              <a:t>3/3/2021</a:t>
            </a:fld>
            <a:endParaRPr lang="en-US"/>
          </a:p>
        </p:txBody>
      </p:sp>
      <p:sp>
        <p:nvSpPr>
          <p:cNvPr id="5" name="Footer Placeholder 4">
            <a:extLst>
              <a:ext uri="{FF2B5EF4-FFF2-40B4-BE49-F238E27FC236}">
                <a16:creationId xmlns:a16="http://schemas.microsoft.com/office/drawing/2014/main" id="{D2C64C8F-2B6C-4CEE-B6EE-32B04355F40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15F2099-4D4A-46FB-8940-00A6272D2D81}"/>
              </a:ext>
            </a:extLst>
          </p:cNvPr>
          <p:cNvSpPr txBox="1">
            <a:spLocks noGrp="1"/>
          </p:cNvSpPr>
          <p:nvPr>
            <p:ph type="sldNum" sz="quarter" idx="8"/>
          </p:nvPr>
        </p:nvSpPr>
        <p:spPr/>
        <p:txBody>
          <a:bodyPr/>
          <a:lstStyle>
            <a:lvl1pPr>
              <a:defRPr/>
            </a:lvl1pPr>
          </a:lstStyle>
          <a:p>
            <a:pPr lvl="0"/>
            <a:fld id="{57160304-7807-479C-8414-6882B6A663AD}" type="slidenum">
              <a:t>‹#›</a:t>
            </a:fld>
            <a:endParaRPr lang="en-US"/>
          </a:p>
        </p:txBody>
      </p:sp>
    </p:spTree>
    <p:extLst>
      <p:ext uri="{BB962C8B-B14F-4D97-AF65-F5344CB8AC3E}">
        <p14:creationId xmlns:p14="http://schemas.microsoft.com/office/powerpoint/2010/main" val="103531855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6055-7FF4-4BAC-9513-63B082A6EF80}"/>
              </a:ext>
            </a:extLst>
          </p:cNvPr>
          <p:cNvSpPr txBox="1">
            <a:spLocks noGrp="1"/>
          </p:cNvSpPr>
          <p:nvPr>
            <p:ph type="title"/>
          </p:nvPr>
        </p:nvSpPr>
        <p:spPr>
          <a:xfrm>
            <a:off x="1154960" y="4800590"/>
            <a:ext cx="8825660" cy="566735"/>
          </a:xfrm>
        </p:spPr>
        <p:txBody>
          <a:bodyPr anchor="b">
            <a:normAutofit/>
          </a:bodyPr>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77727371-45FB-4F44-8F60-D6DDA755F030}"/>
              </a:ext>
            </a:extLst>
          </p:cNvPr>
          <p:cNvSpPr txBox="1">
            <a:spLocks noGrp="1"/>
          </p:cNvSpPr>
          <p:nvPr>
            <p:ph type="pic" idx="4294967295"/>
          </p:nvPr>
        </p:nvSpPr>
        <p:spPr>
          <a:xfrm>
            <a:off x="1154951" y="685800"/>
            <a:ext cx="8825660" cy="3640665"/>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3481D0F5-039B-49CE-B113-DD8EF3F6E344}"/>
              </a:ext>
            </a:extLst>
          </p:cNvPr>
          <p:cNvSpPr txBox="1">
            <a:spLocks noGrp="1"/>
          </p:cNvSpPr>
          <p:nvPr>
            <p:ph type="body" idx="4294967295"/>
          </p:nvPr>
        </p:nvSpPr>
        <p:spPr>
          <a:xfrm>
            <a:off x="1154960" y="5367326"/>
            <a:ext cx="8825651" cy="493711"/>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2E53083F-EBF3-4CE5-89EF-799F10E6AAA4}"/>
              </a:ext>
            </a:extLst>
          </p:cNvPr>
          <p:cNvSpPr txBox="1">
            <a:spLocks noGrp="1"/>
          </p:cNvSpPr>
          <p:nvPr>
            <p:ph type="dt" sz="half" idx="7"/>
          </p:nvPr>
        </p:nvSpPr>
        <p:spPr/>
        <p:txBody>
          <a:bodyPr/>
          <a:lstStyle>
            <a:lvl1pPr>
              <a:defRPr/>
            </a:lvl1pPr>
          </a:lstStyle>
          <a:p>
            <a:pPr lvl="0"/>
            <a:fld id="{3DD3B666-9F9C-499E-9412-C420E1774EE2}" type="datetime1">
              <a:rPr lang="en-US"/>
              <a:pPr lvl="0"/>
              <a:t>3/3/2021</a:t>
            </a:fld>
            <a:endParaRPr lang="en-US"/>
          </a:p>
        </p:txBody>
      </p:sp>
      <p:sp>
        <p:nvSpPr>
          <p:cNvPr id="6" name="Footer Placeholder 5">
            <a:extLst>
              <a:ext uri="{FF2B5EF4-FFF2-40B4-BE49-F238E27FC236}">
                <a16:creationId xmlns:a16="http://schemas.microsoft.com/office/drawing/2014/main" id="{8EA1D63F-BC5A-4CE2-918A-E82FF0A859A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7970ECB-C815-41AF-8002-514C4079AF89}"/>
              </a:ext>
            </a:extLst>
          </p:cNvPr>
          <p:cNvSpPr txBox="1">
            <a:spLocks noGrp="1"/>
          </p:cNvSpPr>
          <p:nvPr>
            <p:ph type="sldNum" sz="quarter" idx="8"/>
          </p:nvPr>
        </p:nvSpPr>
        <p:spPr/>
        <p:txBody>
          <a:bodyPr/>
          <a:lstStyle>
            <a:lvl1pPr>
              <a:defRPr/>
            </a:lvl1pPr>
          </a:lstStyle>
          <a:p>
            <a:pPr lvl="0"/>
            <a:fld id="{87D04513-0915-4D7E-B28A-A5E21871F545}" type="slidenum">
              <a:t>‹#›</a:t>
            </a:fld>
            <a:endParaRPr lang="en-US"/>
          </a:p>
        </p:txBody>
      </p:sp>
    </p:spTree>
    <p:extLst>
      <p:ext uri="{BB962C8B-B14F-4D97-AF65-F5344CB8AC3E}">
        <p14:creationId xmlns:p14="http://schemas.microsoft.com/office/powerpoint/2010/main" val="219687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B43C-B4A6-46FC-8A17-DCF18191B160}"/>
              </a:ext>
            </a:extLst>
          </p:cNvPr>
          <p:cNvSpPr txBox="1">
            <a:spLocks noGrp="1"/>
          </p:cNvSpPr>
          <p:nvPr>
            <p:ph type="title"/>
          </p:nvPr>
        </p:nvSpPr>
        <p:spPr>
          <a:xfrm>
            <a:off x="1154951" y="1447796"/>
            <a:ext cx="8825660" cy="1981203"/>
          </a:xfrm>
        </p:spPr>
        <p:txBody>
          <a:bodyPr/>
          <a:lstStyle>
            <a:lvl1pPr>
              <a:defRPr sz="4800"/>
            </a:lvl1pPr>
          </a:lstStyle>
          <a:p>
            <a:pPr lvl="0"/>
            <a:r>
              <a:rPr lang="en-US"/>
              <a:t>Click to edit Master title style</a:t>
            </a:r>
          </a:p>
        </p:txBody>
      </p:sp>
      <p:sp>
        <p:nvSpPr>
          <p:cNvPr id="3" name="Text Placeholder 3">
            <a:extLst>
              <a:ext uri="{FF2B5EF4-FFF2-40B4-BE49-F238E27FC236}">
                <a16:creationId xmlns:a16="http://schemas.microsoft.com/office/drawing/2014/main" id="{24EEE2DB-656C-48AA-8622-13B7AF00025F}"/>
              </a:ext>
            </a:extLst>
          </p:cNvPr>
          <p:cNvSpPr txBox="1">
            <a:spLocks noGrp="1"/>
          </p:cNvSpPr>
          <p:nvPr>
            <p:ph type="body" idx="4294967295"/>
          </p:nvPr>
        </p:nvSpPr>
        <p:spPr>
          <a:xfrm>
            <a:off x="1154951" y="3657600"/>
            <a:ext cx="8825660" cy="2362196"/>
          </a:xfrm>
        </p:spPr>
        <p:txBody>
          <a:bodyPr anchor="ctr"/>
          <a:lstStyle>
            <a:lvl1pPr marL="0" indent="0">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983FE7BE-BF59-4AFA-936D-FA67CF868326}"/>
              </a:ext>
            </a:extLst>
          </p:cNvPr>
          <p:cNvSpPr txBox="1">
            <a:spLocks noGrp="1"/>
          </p:cNvSpPr>
          <p:nvPr>
            <p:ph type="dt" sz="half" idx="7"/>
          </p:nvPr>
        </p:nvSpPr>
        <p:spPr/>
        <p:txBody>
          <a:bodyPr/>
          <a:lstStyle>
            <a:lvl1pPr>
              <a:defRPr/>
            </a:lvl1pPr>
          </a:lstStyle>
          <a:p>
            <a:pPr lvl="0"/>
            <a:fld id="{0CCB6FD2-2956-472F-874A-0771DCF29BD9}" type="datetime1">
              <a:rPr lang="en-US"/>
              <a:pPr lvl="0"/>
              <a:t>3/3/2021</a:t>
            </a:fld>
            <a:endParaRPr lang="en-US"/>
          </a:p>
        </p:txBody>
      </p:sp>
      <p:sp>
        <p:nvSpPr>
          <p:cNvPr id="5" name="Footer Placeholder 4">
            <a:extLst>
              <a:ext uri="{FF2B5EF4-FFF2-40B4-BE49-F238E27FC236}">
                <a16:creationId xmlns:a16="http://schemas.microsoft.com/office/drawing/2014/main" id="{62B25077-E179-4805-A1D0-384708514B6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2F72D5C-2746-48B4-AA38-5E4D21786B4D}"/>
              </a:ext>
            </a:extLst>
          </p:cNvPr>
          <p:cNvSpPr txBox="1">
            <a:spLocks noGrp="1"/>
          </p:cNvSpPr>
          <p:nvPr>
            <p:ph type="sldNum" sz="quarter" idx="8"/>
          </p:nvPr>
        </p:nvSpPr>
        <p:spPr/>
        <p:txBody>
          <a:bodyPr/>
          <a:lstStyle>
            <a:lvl1pPr>
              <a:defRPr/>
            </a:lvl1pPr>
          </a:lstStyle>
          <a:p>
            <a:pPr lvl="0"/>
            <a:fld id="{06890306-A89B-42F6-A536-AF01A1A3535A}" type="slidenum">
              <a:t>‹#›</a:t>
            </a:fld>
            <a:endParaRPr lang="en-US"/>
          </a:p>
        </p:txBody>
      </p:sp>
    </p:spTree>
    <p:extLst>
      <p:ext uri="{BB962C8B-B14F-4D97-AF65-F5344CB8AC3E}">
        <p14:creationId xmlns:p14="http://schemas.microsoft.com/office/powerpoint/2010/main" val="120173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9FE4-EEC4-49EA-B30A-A0F2DF2C4419}"/>
              </a:ext>
            </a:extLst>
          </p:cNvPr>
          <p:cNvSpPr txBox="1">
            <a:spLocks noGrp="1"/>
          </p:cNvSpPr>
          <p:nvPr>
            <p:ph type="title"/>
          </p:nvPr>
        </p:nvSpPr>
        <p:spPr>
          <a:xfrm>
            <a:off x="1574797" y="1447796"/>
            <a:ext cx="7999317" cy="2323371"/>
          </a:xfrm>
        </p:spPr>
        <p:txBody>
          <a:bodyPr/>
          <a:lstStyle>
            <a:lvl1pPr>
              <a:defRPr sz="4800"/>
            </a:lvl1pPr>
          </a:lstStyle>
          <a:p>
            <a:pPr lvl="0"/>
            <a:r>
              <a:rPr lang="en-US"/>
              <a:t>Click to edit Master title style</a:t>
            </a:r>
          </a:p>
        </p:txBody>
      </p:sp>
      <p:sp>
        <p:nvSpPr>
          <p:cNvPr id="3" name="Text Placeholder 3">
            <a:extLst>
              <a:ext uri="{FF2B5EF4-FFF2-40B4-BE49-F238E27FC236}">
                <a16:creationId xmlns:a16="http://schemas.microsoft.com/office/drawing/2014/main" id="{F402912E-28BD-4CFD-8DAF-429E17F1F1F7}"/>
              </a:ext>
            </a:extLst>
          </p:cNvPr>
          <p:cNvSpPr txBox="1">
            <a:spLocks noGrp="1"/>
          </p:cNvSpPr>
          <p:nvPr>
            <p:ph type="body" idx="4294967295"/>
          </p:nvPr>
        </p:nvSpPr>
        <p:spPr>
          <a:xfrm>
            <a:off x="1930398" y="3771177"/>
            <a:ext cx="7279648" cy="342177"/>
          </a:xfrm>
        </p:spPr>
        <p:txBody>
          <a:bodyPr/>
          <a:lstStyle>
            <a:lvl1pPr marL="0" indent="0">
              <a:buNone/>
              <a:defRPr sz="1400" cap="small">
                <a:solidFill>
                  <a:srgbClr val="8AD0D6"/>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F0AAACDF-049B-4AB1-A5AA-2B95C9AEDE8C}"/>
              </a:ext>
            </a:extLst>
          </p:cNvPr>
          <p:cNvSpPr txBox="1">
            <a:spLocks noGrp="1"/>
          </p:cNvSpPr>
          <p:nvPr>
            <p:ph type="body" idx="4294967295"/>
          </p:nvPr>
        </p:nvSpPr>
        <p:spPr>
          <a:xfrm>
            <a:off x="1154951" y="4350660"/>
            <a:ext cx="8825660" cy="1676396"/>
          </a:xfrm>
        </p:spPr>
        <p:txBody>
          <a:bodyPr anchor="ctr"/>
          <a:lstStyle>
            <a:lvl1pPr marL="0" indent="0">
              <a:buNone/>
              <a:defRPr sz="1800"/>
            </a:lvl1pPr>
          </a:lstStyle>
          <a:p>
            <a:pPr lvl="0"/>
            <a:r>
              <a:rPr lang="en-US"/>
              <a:t>Click to edit Master text styles</a:t>
            </a:r>
          </a:p>
        </p:txBody>
      </p:sp>
      <p:sp>
        <p:nvSpPr>
          <p:cNvPr id="5" name="Date Placeholder 3">
            <a:extLst>
              <a:ext uri="{FF2B5EF4-FFF2-40B4-BE49-F238E27FC236}">
                <a16:creationId xmlns:a16="http://schemas.microsoft.com/office/drawing/2014/main" id="{0B065B99-97A4-41C9-94AE-560B51238B5B}"/>
              </a:ext>
            </a:extLst>
          </p:cNvPr>
          <p:cNvSpPr txBox="1">
            <a:spLocks noGrp="1"/>
          </p:cNvSpPr>
          <p:nvPr>
            <p:ph type="dt" sz="half" idx="7"/>
          </p:nvPr>
        </p:nvSpPr>
        <p:spPr/>
        <p:txBody>
          <a:bodyPr/>
          <a:lstStyle>
            <a:lvl1pPr>
              <a:defRPr/>
            </a:lvl1pPr>
          </a:lstStyle>
          <a:p>
            <a:pPr lvl="0"/>
            <a:fld id="{175AD46D-6996-4F08-B449-333B9E6793C9}" type="datetime1">
              <a:rPr lang="en-US"/>
              <a:pPr lvl="0"/>
              <a:t>3/3/2021</a:t>
            </a:fld>
            <a:endParaRPr lang="en-US"/>
          </a:p>
        </p:txBody>
      </p:sp>
      <p:sp>
        <p:nvSpPr>
          <p:cNvPr id="6" name="Footer Placeholder 4">
            <a:extLst>
              <a:ext uri="{FF2B5EF4-FFF2-40B4-BE49-F238E27FC236}">
                <a16:creationId xmlns:a16="http://schemas.microsoft.com/office/drawing/2014/main" id="{86920DC2-F380-4356-BDB8-5CCEDBB81105}"/>
              </a:ext>
            </a:extLst>
          </p:cNvPr>
          <p:cNvSpPr txBox="1">
            <a:spLocks noGrp="1"/>
          </p:cNvSpPr>
          <p:nvPr>
            <p:ph type="ftr" sz="quarter" idx="9"/>
          </p:nvPr>
        </p:nvSpPr>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6E56FBB-F6EB-47CB-ADA5-357F4EDB007D}"/>
              </a:ext>
            </a:extLst>
          </p:cNvPr>
          <p:cNvSpPr txBox="1">
            <a:spLocks noGrp="1"/>
          </p:cNvSpPr>
          <p:nvPr>
            <p:ph type="sldNum" sz="quarter" idx="8"/>
          </p:nvPr>
        </p:nvSpPr>
        <p:spPr/>
        <p:txBody>
          <a:bodyPr/>
          <a:lstStyle>
            <a:lvl1pPr>
              <a:defRPr/>
            </a:lvl1pPr>
          </a:lstStyle>
          <a:p>
            <a:pPr lvl="0"/>
            <a:fld id="{5E5BB83D-4D08-4C32-9489-D4421576955E}" type="slidenum">
              <a:t>‹#›</a:t>
            </a:fld>
            <a:endParaRPr lang="en-US"/>
          </a:p>
        </p:txBody>
      </p:sp>
      <p:sp>
        <p:nvSpPr>
          <p:cNvPr id="8" name="TextBox 11">
            <a:extLst>
              <a:ext uri="{FF2B5EF4-FFF2-40B4-BE49-F238E27FC236}">
                <a16:creationId xmlns:a16="http://schemas.microsoft.com/office/drawing/2014/main" id="{3C6959A0-834F-4E8C-B7E0-289EA378E5BD}"/>
              </a:ext>
            </a:extLst>
          </p:cNvPr>
          <p:cNvSpPr txBox="1"/>
          <p:nvPr/>
        </p:nvSpPr>
        <p:spPr>
          <a:xfrm>
            <a:off x="898297" y="971257"/>
            <a:ext cx="801910" cy="1969773"/>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
        <p:nvSpPr>
          <p:cNvPr id="9" name="TextBox 14">
            <a:extLst>
              <a:ext uri="{FF2B5EF4-FFF2-40B4-BE49-F238E27FC236}">
                <a16:creationId xmlns:a16="http://schemas.microsoft.com/office/drawing/2014/main" id="{7877B464-A3A2-4A0D-977D-CCEFDC0AA1C6}"/>
              </a:ext>
            </a:extLst>
          </p:cNvPr>
          <p:cNvSpPr txBox="1"/>
          <p:nvPr/>
        </p:nvSpPr>
        <p:spPr>
          <a:xfrm>
            <a:off x="9330491" y="2613784"/>
            <a:ext cx="801910" cy="1969773"/>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200" b="0" i="0" u="none" strike="noStrike" kern="1200" cap="none" spc="0" baseline="0">
                <a:solidFill>
                  <a:srgbClr val="8AD0D6"/>
                </a:solidFill>
                <a:uFillTx/>
                <a:latin typeface="Arial"/>
              </a:rPr>
              <a:t>”</a:t>
            </a:r>
          </a:p>
        </p:txBody>
      </p:sp>
    </p:spTree>
    <p:extLst>
      <p:ext uri="{BB962C8B-B14F-4D97-AF65-F5344CB8AC3E}">
        <p14:creationId xmlns:p14="http://schemas.microsoft.com/office/powerpoint/2010/main" val="4008768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F7A70-FEAA-412C-8F11-5882ED811F80}"/>
              </a:ext>
            </a:extLst>
          </p:cNvPr>
          <p:cNvSpPr txBox="1">
            <a:spLocks noGrp="1"/>
          </p:cNvSpPr>
          <p:nvPr>
            <p:ph type="title"/>
          </p:nvPr>
        </p:nvSpPr>
        <p:spPr>
          <a:xfrm>
            <a:off x="1154951" y="3124203"/>
            <a:ext cx="8825660" cy="1653180"/>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C2C161E1-1E79-468B-A1E1-44069E7C7775}"/>
              </a:ext>
            </a:extLst>
          </p:cNvPr>
          <p:cNvSpPr txBox="1">
            <a:spLocks noGrp="1"/>
          </p:cNvSpPr>
          <p:nvPr>
            <p:ph type="body" idx="4294967295"/>
          </p:nvPr>
        </p:nvSpPr>
        <p:spPr>
          <a:xfrm>
            <a:off x="1154951" y="4777383"/>
            <a:ext cx="8825660" cy="860395"/>
          </a:xfrm>
        </p:spPr>
        <p:txBody>
          <a:bodyPr/>
          <a:lstStyle>
            <a:lvl1pPr marL="0" indent="0">
              <a:buNone/>
              <a:defRPr>
                <a:solidFill>
                  <a:srgbClr val="8AD0D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74C5A76A-A0E6-447A-A1F8-0B8CCADBA1BC}"/>
              </a:ext>
            </a:extLst>
          </p:cNvPr>
          <p:cNvSpPr txBox="1">
            <a:spLocks noGrp="1"/>
          </p:cNvSpPr>
          <p:nvPr>
            <p:ph type="dt" sz="half" idx="7"/>
          </p:nvPr>
        </p:nvSpPr>
        <p:spPr/>
        <p:txBody>
          <a:bodyPr/>
          <a:lstStyle>
            <a:lvl1pPr>
              <a:defRPr/>
            </a:lvl1pPr>
          </a:lstStyle>
          <a:p>
            <a:pPr lvl="0"/>
            <a:fld id="{4BFD8164-365D-42DC-BB3E-72C39067EAF7}" type="datetime1">
              <a:rPr lang="en-US"/>
              <a:pPr lvl="0"/>
              <a:t>3/3/2021</a:t>
            </a:fld>
            <a:endParaRPr lang="en-US"/>
          </a:p>
        </p:txBody>
      </p:sp>
      <p:sp>
        <p:nvSpPr>
          <p:cNvPr id="5" name="Footer Placeholder 4">
            <a:extLst>
              <a:ext uri="{FF2B5EF4-FFF2-40B4-BE49-F238E27FC236}">
                <a16:creationId xmlns:a16="http://schemas.microsoft.com/office/drawing/2014/main" id="{652D55CE-8237-429D-9411-5B42DE8F3F2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55C6226-BC9F-45A6-A4EA-220325AC6DEF}"/>
              </a:ext>
            </a:extLst>
          </p:cNvPr>
          <p:cNvSpPr txBox="1">
            <a:spLocks noGrp="1"/>
          </p:cNvSpPr>
          <p:nvPr>
            <p:ph type="sldNum" sz="quarter" idx="8"/>
          </p:nvPr>
        </p:nvSpPr>
        <p:spPr/>
        <p:txBody>
          <a:bodyPr/>
          <a:lstStyle>
            <a:lvl1pPr>
              <a:defRPr/>
            </a:lvl1pPr>
          </a:lstStyle>
          <a:p>
            <a:pPr lvl="0"/>
            <a:fld id="{4E017913-4999-4ADF-9683-31A4CDD6ED50}" type="slidenum">
              <a:t>‹#›</a:t>
            </a:fld>
            <a:endParaRPr lang="en-US"/>
          </a:p>
        </p:txBody>
      </p:sp>
    </p:spTree>
    <p:extLst>
      <p:ext uri="{BB962C8B-B14F-4D97-AF65-F5344CB8AC3E}">
        <p14:creationId xmlns:p14="http://schemas.microsoft.com/office/powerpoint/2010/main" val="4056946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E073-9919-4622-9780-242CBAB12CA5}"/>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192ACAA1-669E-4596-A8B9-98240B1ACB0C}"/>
              </a:ext>
            </a:extLst>
          </p:cNvPr>
          <p:cNvSpPr txBox="1">
            <a:spLocks noGrp="1"/>
          </p:cNvSpPr>
          <p:nvPr>
            <p:ph type="body" idx="4294967295"/>
          </p:nvPr>
        </p:nvSpPr>
        <p:spPr>
          <a:xfrm>
            <a:off x="632947" y="1981203"/>
            <a:ext cx="2946864"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7DCD72F2-13CD-4FA2-B411-B70323DB5023}"/>
              </a:ext>
            </a:extLst>
          </p:cNvPr>
          <p:cNvSpPr txBox="1">
            <a:spLocks noGrp="1"/>
          </p:cNvSpPr>
          <p:nvPr>
            <p:ph type="body" idx="4294967295"/>
          </p:nvPr>
        </p:nvSpPr>
        <p:spPr>
          <a:xfrm>
            <a:off x="652460" y="2667003"/>
            <a:ext cx="2927351" cy="3589340"/>
          </a:xfrm>
        </p:spPr>
        <p:txBody>
          <a:bodyPr/>
          <a:lstStyle>
            <a:lvl1pPr marL="0" indent="0">
              <a:buNone/>
              <a:defRPr sz="1400"/>
            </a:lvl1pPr>
          </a:lstStyle>
          <a:p>
            <a:pPr lvl="0"/>
            <a:r>
              <a:rPr lang="en-US"/>
              <a:t>Click to edit Master text styles</a:t>
            </a:r>
          </a:p>
        </p:txBody>
      </p:sp>
      <p:sp>
        <p:nvSpPr>
          <p:cNvPr id="5" name="Text Placeholder 4">
            <a:extLst>
              <a:ext uri="{FF2B5EF4-FFF2-40B4-BE49-F238E27FC236}">
                <a16:creationId xmlns:a16="http://schemas.microsoft.com/office/drawing/2014/main" id="{D8895175-30A4-42EA-BA1A-5C46F625A0A6}"/>
              </a:ext>
            </a:extLst>
          </p:cNvPr>
          <p:cNvSpPr txBox="1">
            <a:spLocks noGrp="1"/>
          </p:cNvSpPr>
          <p:nvPr>
            <p:ph type="body" idx="4294967295"/>
          </p:nvPr>
        </p:nvSpPr>
        <p:spPr>
          <a:xfrm>
            <a:off x="3883657" y="1981203"/>
            <a:ext cx="2936238"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A7A9071D-BC65-418B-A58C-60FE96B92192}"/>
              </a:ext>
            </a:extLst>
          </p:cNvPr>
          <p:cNvSpPr txBox="1">
            <a:spLocks noGrp="1"/>
          </p:cNvSpPr>
          <p:nvPr>
            <p:ph type="body" idx="4294967295"/>
          </p:nvPr>
        </p:nvSpPr>
        <p:spPr>
          <a:xfrm>
            <a:off x="3873105" y="2667003"/>
            <a:ext cx="2946791" cy="3589340"/>
          </a:xfrm>
        </p:spPr>
        <p:txBody>
          <a:bodyPr/>
          <a:lstStyle>
            <a:lvl1pPr marL="0" indent="0">
              <a:buNone/>
              <a:defRPr sz="1400"/>
            </a:lvl1pPr>
          </a:lstStyle>
          <a:p>
            <a:pPr lvl="0"/>
            <a:r>
              <a:rPr lang="en-US"/>
              <a:t>Click to edit Master text styles</a:t>
            </a:r>
          </a:p>
        </p:txBody>
      </p:sp>
      <p:sp>
        <p:nvSpPr>
          <p:cNvPr id="7" name="Text Placeholder 4">
            <a:extLst>
              <a:ext uri="{FF2B5EF4-FFF2-40B4-BE49-F238E27FC236}">
                <a16:creationId xmlns:a16="http://schemas.microsoft.com/office/drawing/2014/main" id="{E9306F8B-9BF1-498D-A87C-F81D89A53F94}"/>
              </a:ext>
            </a:extLst>
          </p:cNvPr>
          <p:cNvSpPr txBox="1">
            <a:spLocks noGrp="1"/>
          </p:cNvSpPr>
          <p:nvPr>
            <p:ph type="body" idx="4294967295"/>
          </p:nvPr>
        </p:nvSpPr>
        <p:spPr>
          <a:xfrm>
            <a:off x="7124703" y="1981203"/>
            <a:ext cx="2932115"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B2F9FA80-E53B-4402-8363-1790D78960DC}"/>
              </a:ext>
            </a:extLst>
          </p:cNvPr>
          <p:cNvSpPr txBox="1">
            <a:spLocks noGrp="1"/>
          </p:cNvSpPr>
          <p:nvPr>
            <p:ph type="body" idx="4294967295"/>
          </p:nvPr>
        </p:nvSpPr>
        <p:spPr>
          <a:xfrm>
            <a:off x="7124703" y="2667003"/>
            <a:ext cx="2932115" cy="3589340"/>
          </a:xfrm>
        </p:spPr>
        <p:txBody>
          <a:bodyPr/>
          <a:lstStyle>
            <a:lvl1pPr marL="0" indent="0">
              <a:buNone/>
              <a:defRPr sz="1400"/>
            </a:lvl1pPr>
          </a:lstStyle>
          <a:p>
            <a:pPr lvl="0"/>
            <a:r>
              <a:rPr lang="en-US"/>
              <a:t>Click to edit Master text styles</a:t>
            </a:r>
          </a:p>
        </p:txBody>
      </p:sp>
      <p:cxnSp>
        <p:nvCxnSpPr>
          <p:cNvPr id="9" name="Straight Connector 16">
            <a:extLst>
              <a:ext uri="{FF2B5EF4-FFF2-40B4-BE49-F238E27FC236}">
                <a16:creationId xmlns:a16="http://schemas.microsoft.com/office/drawing/2014/main" id="{87B665B7-DC03-43CB-9FBF-00F7A9203F89}"/>
              </a:ext>
            </a:extLst>
          </p:cNvPr>
          <p:cNvCxnSpPr/>
          <p:nvPr/>
        </p:nvCxnSpPr>
        <p:spPr>
          <a:xfrm>
            <a:off x="3726143" y="2133596"/>
            <a:ext cx="0" cy="3962407"/>
          </a:xfrm>
          <a:prstGeom prst="straightConnector1">
            <a:avLst/>
          </a:prstGeom>
          <a:noFill/>
          <a:ln w="12701" cap="rnd">
            <a:solidFill>
              <a:srgbClr val="8AD0D6">
                <a:alpha val="40000"/>
              </a:srgbClr>
            </a:solidFill>
            <a:prstDash val="solid"/>
            <a:miter/>
          </a:ln>
        </p:spPr>
      </p:cxnSp>
      <p:cxnSp>
        <p:nvCxnSpPr>
          <p:cNvPr id="10" name="Straight Connector 17">
            <a:extLst>
              <a:ext uri="{FF2B5EF4-FFF2-40B4-BE49-F238E27FC236}">
                <a16:creationId xmlns:a16="http://schemas.microsoft.com/office/drawing/2014/main" id="{A44AF531-7244-4C4C-9997-4D5653F3F461}"/>
              </a:ext>
            </a:extLst>
          </p:cNvPr>
          <p:cNvCxnSpPr/>
          <p:nvPr/>
        </p:nvCxnSpPr>
        <p:spPr>
          <a:xfrm>
            <a:off x="6962223" y="2133596"/>
            <a:ext cx="0" cy="3966887"/>
          </a:xfrm>
          <a:prstGeom prst="straightConnector1">
            <a:avLst/>
          </a:prstGeom>
          <a:noFill/>
          <a:ln w="12701" cap="rnd">
            <a:solidFill>
              <a:srgbClr val="8AD0D6">
                <a:alpha val="40000"/>
              </a:srgbClr>
            </a:solidFill>
            <a:prstDash val="solid"/>
            <a:miter/>
          </a:ln>
        </p:spPr>
      </p:cxnSp>
      <p:sp>
        <p:nvSpPr>
          <p:cNvPr id="11" name="Date Placeholder 3">
            <a:extLst>
              <a:ext uri="{FF2B5EF4-FFF2-40B4-BE49-F238E27FC236}">
                <a16:creationId xmlns:a16="http://schemas.microsoft.com/office/drawing/2014/main" id="{56F1E396-DB42-4DEA-BB17-64CC4FC72EF4}"/>
              </a:ext>
            </a:extLst>
          </p:cNvPr>
          <p:cNvSpPr txBox="1">
            <a:spLocks noGrp="1"/>
          </p:cNvSpPr>
          <p:nvPr>
            <p:ph type="dt" sz="half" idx="7"/>
          </p:nvPr>
        </p:nvSpPr>
        <p:spPr/>
        <p:txBody>
          <a:bodyPr/>
          <a:lstStyle>
            <a:lvl1pPr>
              <a:defRPr/>
            </a:lvl1pPr>
          </a:lstStyle>
          <a:p>
            <a:pPr lvl="0"/>
            <a:fld id="{999CB4D7-5605-4D9B-9234-2A621E9014CD}" type="datetime1">
              <a:rPr lang="en-US"/>
              <a:pPr lvl="0"/>
              <a:t>3/3/2021</a:t>
            </a:fld>
            <a:endParaRPr lang="en-US"/>
          </a:p>
        </p:txBody>
      </p:sp>
      <p:sp>
        <p:nvSpPr>
          <p:cNvPr id="12" name="Footer Placeholder 4">
            <a:extLst>
              <a:ext uri="{FF2B5EF4-FFF2-40B4-BE49-F238E27FC236}">
                <a16:creationId xmlns:a16="http://schemas.microsoft.com/office/drawing/2014/main" id="{A5AD85F5-B382-4FB3-9714-645974D08CE0}"/>
              </a:ext>
            </a:extLst>
          </p:cNvPr>
          <p:cNvSpPr txBox="1">
            <a:spLocks noGrp="1"/>
          </p:cNvSpPr>
          <p:nvPr>
            <p:ph type="ftr" sz="quarter" idx="9"/>
          </p:nvPr>
        </p:nvSpPr>
        <p:spPr/>
        <p:txBody>
          <a:bodyPr/>
          <a:lstStyle>
            <a:lvl1pPr>
              <a:defRPr/>
            </a:lvl1pPr>
          </a:lstStyle>
          <a:p>
            <a:pPr lvl="0"/>
            <a:endParaRPr lang="en-US"/>
          </a:p>
        </p:txBody>
      </p:sp>
      <p:sp>
        <p:nvSpPr>
          <p:cNvPr id="13" name="Slide Number Placeholder 5">
            <a:extLst>
              <a:ext uri="{FF2B5EF4-FFF2-40B4-BE49-F238E27FC236}">
                <a16:creationId xmlns:a16="http://schemas.microsoft.com/office/drawing/2014/main" id="{D2DACBFC-1404-490D-B170-2476C3D90A71}"/>
              </a:ext>
            </a:extLst>
          </p:cNvPr>
          <p:cNvSpPr txBox="1">
            <a:spLocks noGrp="1"/>
          </p:cNvSpPr>
          <p:nvPr>
            <p:ph type="sldNum" sz="quarter" idx="8"/>
          </p:nvPr>
        </p:nvSpPr>
        <p:spPr/>
        <p:txBody>
          <a:bodyPr/>
          <a:lstStyle>
            <a:lvl1pPr>
              <a:defRPr/>
            </a:lvl1pPr>
          </a:lstStyle>
          <a:p>
            <a:pPr lvl="0"/>
            <a:fld id="{D213F65C-21D3-4667-AC99-DDE832336F42}" type="slidenum">
              <a:t>‹#›</a:t>
            </a:fld>
            <a:endParaRPr lang="en-US"/>
          </a:p>
        </p:txBody>
      </p:sp>
    </p:spTree>
    <p:extLst>
      <p:ext uri="{BB962C8B-B14F-4D97-AF65-F5344CB8AC3E}">
        <p14:creationId xmlns:p14="http://schemas.microsoft.com/office/powerpoint/2010/main" val="96048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3C7A-62E6-4BBC-B33B-11BC35AF4C0A}"/>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3E8F0E52-21BF-4B7B-81DB-2812323939AE}"/>
              </a:ext>
            </a:extLst>
          </p:cNvPr>
          <p:cNvSpPr txBox="1">
            <a:spLocks noGrp="1"/>
          </p:cNvSpPr>
          <p:nvPr>
            <p:ph type="body" idx="4294967295"/>
          </p:nvPr>
        </p:nvSpPr>
        <p:spPr>
          <a:xfrm>
            <a:off x="652460" y="4250945"/>
            <a:ext cx="2940052"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4" name="Picture Placeholder 2">
            <a:extLst>
              <a:ext uri="{FF2B5EF4-FFF2-40B4-BE49-F238E27FC236}">
                <a16:creationId xmlns:a16="http://schemas.microsoft.com/office/drawing/2014/main" id="{2E022C16-5D85-4EBD-937B-BD2F911B0336}"/>
              </a:ext>
            </a:extLst>
          </p:cNvPr>
          <p:cNvSpPr txBox="1">
            <a:spLocks noGrp="1"/>
          </p:cNvSpPr>
          <p:nvPr>
            <p:ph type="pic" idx="4294967295"/>
          </p:nvPr>
        </p:nvSpPr>
        <p:spPr>
          <a:xfrm>
            <a:off x="652460" y="2209803"/>
            <a:ext cx="2940052"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5" name="Text Placeholder 3">
            <a:extLst>
              <a:ext uri="{FF2B5EF4-FFF2-40B4-BE49-F238E27FC236}">
                <a16:creationId xmlns:a16="http://schemas.microsoft.com/office/drawing/2014/main" id="{40E5FDAC-9E0C-4583-B0E6-F680839A54F9}"/>
              </a:ext>
            </a:extLst>
          </p:cNvPr>
          <p:cNvSpPr txBox="1">
            <a:spLocks noGrp="1"/>
          </p:cNvSpPr>
          <p:nvPr>
            <p:ph type="body" idx="4294967295"/>
          </p:nvPr>
        </p:nvSpPr>
        <p:spPr>
          <a:xfrm>
            <a:off x="652460" y="4827209"/>
            <a:ext cx="2940052" cy="659190"/>
          </a:xfrm>
        </p:spPr>
        <p:txBody>
          <a:bodyPr/>
          <a:lstStyle>
            <a:lvl1pPr marL="0" indent="0">
              <a:buNone/>
              <a:defRPr sz="1400"/>
            </a:lvl1pPr>
          </a:lstStyle>
          <a:p>
            <a:pPr lvl="0"/>
            <a:r>
              <a:rPr lang="en-US"/>
              <a:t>Click to edit Master text styles</a:t>
            </a:r>
          </a:p>
        </p:txBody>
      </p:sp>
      <p:sp>
        <p:nvSpPr>
          <p:cNvPr id="6" name="Text Placeholder 4">
            <a:extLst>
              <a:ext uri="{FF2B5EF4-FFF2-40B4-BE49-F238E27FC236}">
                <a16:creationId xmlns:a16="http://schemas.microsoft.com/office/drawing/2014/main" id="{88AAF78D-0EE4-4208-ACED-81000D4ED721}"/>
              </a:ext>
            </a:extLst>
          </p:cNvPr>
          <p:cNvSpPr txBox="1">
            <a:spLocks noGrp="1"/>
          </p:cNvSpPr>
          <p:nvPr>
            <p:ph type="body" idx="4294967295"/>
          </p:nvPr>
        </p:nvSpPr>
        <p:spPr>
          <a:xfrm>
            <a:off x="3889372" y="4250945"/>
            <a:ext cx="2930523"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DAB28373-060F-4647-AF0B-96D22A0D617D}"/>
              </a:ext>
            </a:extLst>
          </p:cNvPr>
          <p:cNvSpPr txBox="1">
            <a:spLocks noGrp="1"/>
          </p:cNvSpPr>
          <p:nvPr>
            <p:ph type="pic" idx="4294967295"/>
          </p:nvPr>
        </p:nvSpPr>
        <p:spPr>
          <a:xfrm>
            <a:off x="3889372" y="2209803"/>
            <a:ext cx="2930523"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8" name="Text Placeholder 3">
            <a:extLst>
              <a:ext uri="{FF2B5EF4-FFF2-40B4-BE49-F238E27FC236}">
                <a16:creationId xmlns:a16="http://schemas.microsoft.com/office/drawing/2014/main" id="{05F30E85-2956-4B4B-B860-CB484DA0A1F6}"/>
              </a:ext>
            </a:extLst>
          </p:cNvPr>
          <p:cNvSpPr txBox="1">
            <a:spLocks noGrp="1"/>
          </p:cNvSpPr>
          <p:nvPr>
            <p:ph type="body" idx="4294967295"/>
          </p:nvPr>
        </p:nvSpPr>
        <p:spPr>
          <a:xfrm>
            <a:off x="3888019" y="4827209"/>
            <a:ext cx="2934410" cy="659190"/>
          </a:xfrm>
        </p:spPr>
        <p:txBody>
          <a:bodyPr/>
          <a:lstStyle>
            <a:lvl1pPr marL="0" indent="0">
              <a:buNone/>
              <a:defRPr sz="1400"/>
            </a:lvl1pPr>
          </a:lstStyle>
          <a:p>
            <a:pPr lvl="0"/>
            <a:r>
              <a:rPr lang="en-US"/>
              <a:t>Click to edit Master text styles</a:t>
            </a:r>
          </a:p>
        </p:txBody>
      </p:sp>
      <p:sp>
        <p:nvSpPr>
          <p:cNvPr id="9" name="Text Placeholder 4">
            <a:extLst>
              <a:ext uri="{FF2B5EF4-FFF2-40B4-BE49-F238E27FC236}">
                <a16:creationId xmlns:a16="http://schemas.microsoft.com/office/drawing/2014/main" id="{D9C039E0-AA17-400D-882C-DFB2E66F5A6E}"/>
              </a:ext>
            </a:extLst>
          </p:cNvPr>
          <p:cNvSpPr txBox="1">
            <a:spLocks noGrp="1"/>
          </p:cNvSpPr>
          <p:nvPr>
            <p:ph type="body" idx="4294967295"/>
          </p:nvPr>
        </p:nvSpPr>
        <p:spPr>
          <a:xfrm>
            <a:off x="7124703" y="4250945"/>
            <a:ext cx="2932115"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id="{4448576A-14CC-4526-934A-2C57C0A84D5D}"/>
              </a:ext>
            </a:extLst>
          </p:cNvPr>
          <p:cNvSpPr txBox="1">
            <a:spLocks noGrp="1"/>
          </p:cNvSpPr>
          <p:nvPr>
            <p:ph type="pic" idx="4294967295"/>
          </p:nvPr>
        </p:nvSpPr>
        <p:spPr>
          <a:xfrm>
            <a:off x="7124703" y="2209803"/>
            <a:ext cx="2932115"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1" name="Text Placeholder 3">
            <a:extLst>
              <a:ext uri="{FF2B5EF4-FFF2-40B4-BE49-F238E27FC236}">
                <a16:creationId xmlns:a16="http://schemas.microsoft.com/office/drawing/2014/main" id="{5C72ACAC-2B7B-469F-90DC-63635D79E88E}"/>
              </a:ext>
            </a:extLst>
          </p:cNvPr>
          <p:cNvSpPr txBox="1">
            <a:spLocks noGrp="1"/>
          </p:cNvSpPr>
          <p:nvPr>
            <p:ph type="body" idx="4294967295"/>
          </p:nvPr>
        </p:nvSpPr>
        <p:spPr>
          <a:xfrm>
            <a:off x="7124575" y="4827209"/>
            <a:ext cx="2936001" cy="659190"/>
          </a:xfrm>
        </p:spPr>
        <p:txBody>
          <a:bodyPr/>
          <a:lstStyle>
            <a:lvl1pPr marL="0" indent="0">
              <a:buNone/>
              <a:defRPr sz="1400"/>
            </a:lvl1pPr>
          </a:lstStyle>
          <a:p>
            <a:pPr lvl="0"/>
            <a:r>
              <a:rPr lang="en-US"/>
              <a:t>Click to edit Master text styles</a:t>
            </a:r>
          </a:p>
        </p:txBody>
      </p:sp>
      <p:cxnSp>
        <p:nvCxnSpPr>
          <p:cNvPr id="12" name="Straight Connector 18">
            <a:extLst>
              <a:ext uri="{FF2B5EF4-FFF2-40B4-BE49-F238E27FC236}">
                <a16:creationId xmlns:a16="http://schemas.microsoft.com/office/drawing/2014/main" id="{4E6F37E2-D637-4984-8668-DC163F1CE261}"/>
              </a:ext>
            </a:extLst>
          </p:cNvPr>
          <p:cNvCxnSpPr/>
          <p:nvPr/>
        </p:nvCxnSpPr>
        <p:spPr>
          <a:xfrm>
            <a:off x="3726143" y="2133596"/>
            <a:ext cx="0" cy="3962407"/>
          </a:xfrm>
          <a:prstGeom prst="straightConnector1">
            <a:avLst/>
          </a:prstGeom>
          <a:noFill/>
          <a:ln w="12701" cap="rnd">
            <a:solidFill>
              <a:srgbClr val="8AD0D6">
                <a:alpha val="40000"/>
              </a:srgbClr>
            </a:solidFill>
            <a:prstDash val="solid"/>
            <a:miter/>
          </a:ln>
        </p:spPr>
      </p:cxnSp>
      <p:cxnSp>
        <p:nvCxnSpPr>
          <p:cNvPr id="13" name="Straight Connector 19">
            <a:extLst>
              <a:ext uri="{FF2B5EF4-FFF2-40B4-BE49-F238E27FC236}">
                <a16:creationId xmlns:a16="http://schemas.microsoft.com/office/drawing/2014/main" id="{BA631782-B228-4BF3-A72C-DB1B9C2B0290}"/>
              </a:ext>
            </a:extLst>
          </p:cNvPr>
          <p:cNvCxnSpPr/>
          <p:nvPr/>
        </p:nvCxnSpPr>
        <p:spPr>
          <a:xfrm>
            <a:off x="6962223" y="2133596"/>
            <a:ext cx="0" cy="3966887"/>
          </a:xfrm>
          <a:prstGeom prst="straightConnector1">
            <a:avLst/>
          </a:prstGeom>
          <a:noFill/>
          <a:ln w="12701" cap="rnd">
            <a:solidFill>
              <a:srgbClr val="8AD0D6">
                <a:alpha val="40000"/>
              </a:srgbClr>
            </a:solidFill>
            <a:prstDash val="solid"/>
            <a:miter/>
          </a:ln>
        </p:spPr>
      </p:cxnSp>
      <p:sp>
        <p:nvSpPr>
          <p:cNvPr id="14" name="Date Placeholder 3">
            <a:extLst>
              <a:ext uri="{FF2B5EF4-FFF2-40B4-BE49-F238E27FC236}">
                <a16:creationId xmlns:a16="http://schemas.microsoft.com/office/drawing/2014/main" id="{E4ADA587-111F-42C4-80D4-52774CB70410}"/>
              </a:ext>
            </a:extLst>
          </p:cNvPr>
          <p:cNvSpPr txBox="1">
            <a:spLocks noGrp="1"/>
          </p:cNvSpPr>
          <p:nvPr>
            <p:ph type="dt" sz="half" idx="7"/>
          </p:nvPr>
        </p:nvSpPr>
        <p:spPr/>
        <p:txBody>
          <a:bodyPr/>
          <a:lstStyle>
            <a:lvl1pPr>
              <a:defRPr/>
            </a:lvl1pPr>
          </a:lstStyle>
          <a:p>
            <a:pPr lvl="0"/>
            <a:fld id="{A033C742-47E6-4D1B-8214-AF28684E2B85}" type="datetime1">
              <a:rPr lang="en-US"/>
              <a:pPr lvl="0"/>
              <a:t>3/3/2021</a:t>
            </a:fld>
            <a:endParaRPr lang="en-US"/>
          </a:p>
        </p:txBody>
      </p:sp>
      <p:sp>
        <p:nvSpPr>
          <p:cNvPr id="15" name="Footer Placeholder 4">
            <a:extLst>
              <a:ext uri="{FF2B5EF4-FFF2-40B4-BE49-F238E27FC236}">
                <a16:creationId xmlns:a16="http://schemas.microsoft.com/office/drawing/2014/main" id="{4DB83D9F-65EE-4BAA-A550-AF8757DEC95A}"/>
              </a:ext>
            </a:extLst>
          </p:cNvPr>
          <p:cNvSpPr txBox="1">
            <a:spLocks noGrp="1"/>
          </p:cNvSpPr>
          <p:nvPr>
            <p:ph type="ftr" sz="quarter" idx="9"/>
          </p:nvPr>
        </p:nvSpPr>
        <p:spPr/>
        <p:txBody>
          <a:bodyPr/>
          <a:lstStyle>
            <a:lvl1pPr>
              <a:defRPr/>
            </a:lvl1pPr>
          </a:lstStyle>
          <a:p>
            <a:pPr lvl="0"/>
            <a:endParaRPr lang="en-US"/>
          </a:p>
        </p:txBody>
      </p:sp>
      <p:sp>
        <p:nvSpPr>
          <p:cNvPr id="16" name="Slide Number Placeholder 5">
            <a:extLst>
              <a:ext uri="{FF2B5EF4-FFF2-40B4-BE49-F238E27FC236}">
                <a16:creationId xmlns:a16="http://schemas.microsoft.com/office/drawing/2014/main" id="{7B7E2E4A-F894-4484-83AD-C03B77240C8D}"/>
              </a:ext>
            </a:extLst>
          </p:cNvPr>
          <p:cNvSpPr txBox="1">
            <a:spLocks noGrp="1"/>
          </p:cNvSpPr>
          <p:nvPr>
            <p:ph type="sldNum" sz="quarter" idx="8"/>
          </p:nvPr>
        </p:nvSpPr>
        <p:spPr/>
        <p:txBody>
          <a:bodyPr/>
          <a:lstStyle>
            <a:lvl1pPr>
              <a:defRPr/>
            </a:lvl1pPr>
          </a:lstStyle>
          <a:p>
            <a:pPr lvl="0"/>
            <a:fld id="{FD79B744-549B-47C3-A902-3EE21EF9D460}" type="slidenum">
              <a:t>‹#›</a:t>
            </a:fld>
            <a:endParaRPr lang="en-US"/>
          </a:p>
        </p:txBody>
      </p:sp>
    </p:spTree>
    <p:extLst>
      <p:ext uri="{BB962C8B-B14F-4D97-AF65-F5344CB8AC3E}">
        <p14:creationId xmlns:p14="http://schemas.microsoft.com/office/powerpoint/2010/main" val="190558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9D21-FDC9-4147-8BE1-EAF6EA9DEC2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8DD0154-5D38-461B-B7C2-44C3B712204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7635F-145D-4A96-99BB-903DCFCE2E9A}"/>
              </a:ext>
            </a:extLst>
          </p:cNvPr>
          <p:cNvSpPr txBox="1">
            <a:spLocks noGrp="1"/>
          </p:cNvSpPr>
          <p:nvPr>
            <p:ph type="dt" sz="half" idx="7"/>
          </p:nvPr>
        </p:nvSpPr>
        <p:spPr/>
        <p:txBody>
          <a:bodyPr/>
          <a:lstStyle>
            <a:lvl1pPr>
              <a:defRPr/>
            </a:lvl1pPr>
          </a:lstStyle>
          <a:p>
            <a:pPr lvl="0"/>
            <a:fld id="{3CFB4AB2-96D2-4909-B89E-7BA6ED91262C}" type="datetime1">
              <a:rPr lang="en-US"/>
              <a:pPr lvl="0"/>
              <a:t>3/3/2021</a:t>
            </a:fld>
            <a:endParaRPr lang="en-US"/>
          </a:p>
        </p:txBody>
      </p:sp>
      <p:sp>
        <p:nvSpPr>
          <p:cNvPr id="5" name="Footer Placeholder 4">
            <a:extLst>
              <a:ext uri="{FF2B5EF4-FFF2-40B4-BE49-F238E27FC236}">
                <a16:creationId xmlns:a16="http://schemas.microsoft.com/office/drawing/2014/main" id="{4CD0E950-8BED-488C-B5DF-A0CA93D0FEB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89E2953-35EF-4072-B417-D8035BCE73C4}"/>
              </a:ext>
            </a:extLst>
          </p:cNvPr>
          <p:cNvSpPr txBox="1">
            <a:spLocks noGrp="1"/>
          </p:cNvSpPr>
          <p:nvPr>
            <p:ph type="sldNum" sz="quarter" idx="8"/>
          </p:nvPr>
        </p:nvSpPr>
        <p:spPr/>
        <p:txBody>
          <a:bodyPr/>
          <a:lstStyle>
            <a:lvl1pPr>
              <a:defRPr/>
            </a:lvl1pPr>
          </a:lstStyle>
          <a:p>
            <a:pPr lvl="0"/>
            <a:fld id="{FAF98709-2722-48D3-9E20-21DE175A407D}" type="slidenum">
              <a:t>‹#›</a:t>
            </a:fld>
            <a:endParaRPr lang="en-US"/>
          </a:p>
        </p:txBody>
      </p:sp>
    </p:spTree>
    <p:extLst>
      <p:ext uri="{BB962C8B-B14F-4D97-AF65-F5344CB8AC3E}">
        <p14:creationId xmlns:p14="http://schemas.microsoft.com/office/powerpoint/2010/main" val="397233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502D13-289E-49CF-A94D-AB0AA20597F4}"/>
              </a:ext>
            </a:extLst>
          </p:cNvPr>
          <p:cNvSpPr txBox="1">
            <a:spLocks noGrp="1"/>
          </p:cNvSpPr>
          <p:nvPr>
            <p:ph type="title" orient="vert"/>
          </p:nvPr>
        </p:nvSpPr>
        <p:spPr>
          <a:xfrm>
            <a:off x="8304215" y="430216"/>
            <a:ext cx="1752603" cy="5826127"/>
          </a:xfrm>
        </p:spPr>
        <p:txBody>
          <a:bodyPr vert="eaVert" anchor="b"/>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520A182-51EB-4798-8D62-DF181F65DD28}"/>
              </a:ext>
            </a:extLst>
          </p:cNvPr>
          <p:cNvSpPr txBox="1">
            <a:spLocks noGrp="1"/>
          </p:cNvSpPr>
          <p:nvPr>
            <p:ph type="body" orient="vert" idx="1"/>
          </p:nvPr>
        </p:nvSpPr>
        <p:spPr>
          <a:xfrm>
            <a:off x="652460" y="887416"/>
            <a:ext cx="7423144" cy="5368927"/>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C2F69-0EC9-4993-98B9-2DF58AFE159E}"/>
              </a:ext>
            </a:extLst>
          </p:cNvPr>
          <p:cNvSpPr txBox="1">
            <a:spLocks noGrp="1"/>
          </p:cNvSpPr>
          <p:nvPr>
            <p:ph type="dt" sz="half" idx="7"/>
          </p:nvPr>
        </p:nvSpPr>
        <p:spPr/>
        <p:txBody>
          <a:bodyPr/>
          <a:lstStyle>
            <a:lvl1pPr>
              <a:defRPr/>
            </a:lvl1pPr>
          </a:lstStyle>
          <a:p>
            <a:pPr lvl="0"/>
            <a:fld id="{37333119-9E51-4B6E-B204-5E6C007F5F59}" type="datetime1">
              <a:rPr lang="en-US"/>
              <a:pPr lvl="0"/>
              <a:t>3/3/2021</a:t>
            </a:fld>
            <a:endParaRPr lang="en-US"/>
          </a:p>
        </p:txBody>
      </p:sp>
      <p:sp>
        <p:nvSpPr>
          <p:cNvPr id="5" name="Footer Placeholder 4">
            <a:extLst>
              <a:ext uri="{FF2B5EF4-FFF2-40B4-BE49-F238E27FC236}">
                <a16:creationId xmlns:a16="http://schemas.microsoft.com/office/drawing/2014/main" id="{39B1F72F-41A6-454A-8A70-090F72BEF20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77B02C10-A05D-437B-B7B9-6DFB1CC4CE90}"/>
              </a:ext>
            </a:extLst>
          </p:cNvPr>
          <p:cNvSpPr txBox="1">
            <a:spLocks noGrp="1"/>
          </p:cNvSpPr>
          <p:nvPr>
            <p:ph type="sldNum" sz="quarter" idx="8"/>
          </p:nvPr>
        </p:nvSpPr>
        <p:spPr/>
        <p:txBody>
          <a:bodyPr/>
          <a:lstStyle>
            <a:lvl1pPr>
              <a:defRPr/>
            </a:lvl1pPr>
          </a:lstStyle>
          <a:p>
            <a:pPr lvl="0"/>
            <a:fld id="{02051CAD-8AAD-47DC-9F03-BFEA31EB0179}" type="slidenum">
              <a:t>‹#›</a:t>
            </a:fld>
            <a:endParaRPr lang="en-US"/>
          </a:p>
        </p:txBody>
      </p:sp>
    </p:spTree>
    <p:extLst>
      <p:ext uri="{BB962C8B-B14F-4D97-AF65-F5344CB8AC3E}">
        <p14:creationId xmlns:p14="http://schemas.microsoft.com/office/powerpoint/2010/main" val="58044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B645-5CDD-40D0-B881-25CD25351E2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BAB5A9C-7E7F-4297-AFD1-B6EF0E37BAB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DFE9A-0100-45B0-8365-6D880A830475}"/>
              </a:ext>
            </a:extLst>
          </p:cNvPr>
          <p:cNvSpPr txBox="1">
            <a:spLocks noGrp="1"/>
          </p:cNvSpPr>
          <p:nvPr>
            <p:ph type="dt" sz="half" idx="7"/>
          </p:nvPr>
        </p:nvSpPr>
        <p:spPr/>
        <p:txBody>
          <a:bodyPr/>
          <a:lstStyle>
            <a:lvl1pPr>
              <a:defRPr/>
            </a:lvl1pPr>
          </a:lstStyle>
          <a:p>
            <a:pPr lvl="0"/>
            <a:fld id="{593E71A9-CC10-40C2-A027-91C0ACB7ECA0}" type="datetime1">
              <a:rPr lang="en-US"/>
              <a:pPr lvl="0"/>
              <a:t>3/3/2021</a:t>
            </a:fld>
            <a:endParaRPr lang="en-US"/>
          </a:p>
        </p:txBody>
      </p:sp>
      <p:sp>
        <p:nvSpPr>
          <p:cNvPr id="5" name="Footer Placeholder 4">
            <a:extLst>
              <a:ext uri="{FF2B5EF4-FFF2-40B4-BE49-F238E27FC236}">
                <a16:creationId xmlns:a16="http://schemas.microsoft.com/office/drawing/2014/main" id="{6961AF47-1E84-4ED9-BD5C-7ABB2F1BBD0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2C9857C-EB0C-4EC0-BB5C-0C50349A33E2}"/>
              </a:ext>
            </a:extLst>
          </p:cNvPr>
          <p:cNvSpPr txBox="1">
            <a:spLocks noGrp="1"/>
          </p:cNvSpPr>
          <p:nvPr>
            <p:ph type="sldNum" sz="quarter" idx="8"/>
          </p:nvPr>
        </p:nvSpPr>
        <p:spPr/>
        <p:txBody>
          <a:bodyPr/>
          <a:lstStyle>
            <a:lvl1pPr>
              <a:defRPr/>
            </a:lvl1pPr>
          </a:lstStyle>
          <a:p>
            <a:pPr lvl="0"/>
            <a:fld id="{E469B0A2-CC2C-404B-ABA3-C123AB2D1DCC}" type="slidenum">
              <a:t>‹#›</a:t>
            </a:fld>
            <a:endParaRPr lang="en-US"/>
          </a:p>
        </p:txBody>
      </p:sp>
    </p:spTree>
    <p:extLst>
      <p:ext uri="{BB962C8B-B14F-4D97-AF65-F5344CB8AC3E}">
        <p14:creationId xmlns:p14="http://schemas.microsoft.com/office/powerpoint/2010/main" val="5001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B785-149B-4800-A1FC-8ABD87BDF562}"/>
              </a:ext>
            </a:extLst>
          </p:cNvPr>
          <p:cNvSpPr txBox="1">
            <a:spLocks noGrp="1"/>
          </p:cNvSpPr>
          <p:nvPr>
            <p:ph type="title"/>
          </p:nvPr>
        </p:nvSpPr>
        <p:spPr>
          <a:xfrm>
            <a:off x="1154960" y="2861733"/>
            <a:ext cx="8825660" cy="1915649"/>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8A2B3FAE-FAB3-4039-8616-07574B5FA01B}"/>
              </a:ext>
            </a:extLst>
          </p:cNvPr>
          <p:cNvSpPr txBox="1">
            <a:spLocks noGrp="1"/>
          </p:cNvSpPr>
          <p:nvPr>
            <p:ph type="body" idx="1"/>
          </p:nvPr>
        </p:nvSpPr>
        <p:spPr>
          <a:xfrm>
            <a:off x="1154951" y="4777383"/>
            <a:ext cx="8825660" cy="860395"/>
          </a:xfrm>
        </p:spPr>
        <p:txBody>
          <a:bodyPr/>
          <a:lstStyle>
            <a:lvl1pPr marL="0" indent="0">
              <a:buNone/>
              <a:defRPr cap="all">
                <a:solidFill>
                  <a:srgbClr val="8AD0D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FF6165B-2B0A-4145-8AEE-8C1B21F63ACD}"/>
              </a:ext>
            </a:extLst>
          </p:cNvPr>
          <p:cNvSpPr txBox="1">
            <a:spLocks noGrp="1"/>
          </p:cNvSpPr>
          <p:nvPr>
            <p:ph type="dt" sz="half" idx="7"/>
          </p:nvPr>
        </p:nvSpPr>
        <p:spPr/>
        <p:txBody>
          <a:bodyPr/>
          <a:lstStyle>
            <a:lvl1pPr>
              <a:defRPr/>
            </a:lvl1pPr>
          </a:lstStyle>
          <a:p>
            <a:pPr lvl="0"/>
            <a:fld id="{15A9D260-03CA-47DD-B0AF-16CEAC7F6F45}" type="datetime1">
              <a:rPr lang="en-US"/>
              <a:pPr lvl="0"/>
              <a:t>3/3/2021</a:t>
            </a:fld>
            <a:endParaRPr lang="en-US"/>
          </a:p>
        </p:txBody>
      </p:sp>
      <p:sp>
        <p:nvSpPr>
          <p:cNvPr id="5" name="Footer Placeholder 4">
            <a:extLst>
              <a:ext uri="{FF2B5EF4-FFF2-40B4-BE49-F238E27FC236}">
                <a16:creationId xmlns:a16="http://schemas.microsoft.com/office/drawing/2014/main" id="{0A2540AC-29E8-49E1-B3DA-F78D60794C5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C9B0560-A6EE-470C-9CC7-6F5370830B35}"/>
              </a:ext>
            </a:extLst>
          </p:cNvPr>
          <p:cNvSpPr txBox="1">
            <a:spLocks noGrp="1"/>
          </p:cNvSpPr>
          <p:nvPr>
            <p:ph type="sldNum" sz="quarter" idx="8"/>
          </p:nvPr>
        </p:nvSpPr>
        <p:spPr/>
        <p:txBody>
          <a:bodyPr/>
          <a:lstStyle>
            <a:lvl1pPr>
              <a:defRPr/>
            </a:lvl1pPr>
          </a:lstStyle>
          <a:p>
            <a:pPr lvl="0"/>
            <a:fld id="{303EC2C0-0602-44C8-8BA7-AB6DF534495D}" type="slidenum">
              <a:t>‹#›</a:t>
            </a:fld>
            <a:endParaRPr lang="en-US"/>
          </a:p>
        </p:txBody>
      </p:sp>
    </p:spTree>
    <p:extLst>
      <p:ext uri="{BB962C8B-B14F-4D97-AF65-F5344CB8AC3E}">
        <p14:creationId xmlns:p14="http://schemas.microsoft.com/office/powerpoint/2010/main" val="344830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3EC4-8DC5-4FFF-9214-A84CBFCE85A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5F73E402-0C2C-441A-8A05-D189A45C58B6}"/>
              </a:ext>
            </a:extLst>
          </p:cNvPr>
          <p:cNvSpPr txBox="1">
            <a:spLocks noGrp="1"/>
          </p:cNvSpPr>
          <p:nvPr>
            <p:ph idx="1"/>
          </p:nvPr>
        </p:nvSpPr>
        <p:spPr>
          <a:xfrm>
            <a:off x="1103315" y="2060572"/>
            <a:ext cx="4396334" cy="419576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23DA9-99EE-471E-B719-FD45A5494134}"/>
              </a:ext>
            </a:extLst>
          </p:cNvPr>
          <p:cNvSpPr txBox="1">
            <a:spLocks noGrp="1"/>
          </p:cNvSpPr>
          <p:nvPr>
            <p:ph idx="2"/>
          </p:nvPr>
        </p:nvSpPr>
        <p:spPr>
          <a:xfrm>
            <a:off x="5654494" y="2056092"/>
            <a:ext cx="4396343" cy="4200241"/>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898F5D-363C-48C8-8D13-1355CE6190C1}"/>
              </a:ext>
            </a:extLst>
          </p:cNvPr>
          <p:cNvSpPr txBox="1">
            <a:spLocks noGrp="1"/>
          </p:cNvSpPr>
          <p:nvPr>
            <p:ph type="dt" sz="half" idx="7"/>
          </p:nvPr>
        </p:nvSpPr>
        <p:spPr/>
        <p:txBody>
          <a:bodyPr/>
          <a:lstStyle>
            <a:lvl1pPr>
              <a:defRPr/>
            </a:lvl1pPr>
          </a:lstStyle>
          <a:p>
            <a:pPr lvl="0"/>
            <a:fld id="{FC956C21-B191-4984-BA88-8F565F2653E0}" type="datetime1">
              <a:rPr lang="en-US"/>
              <a:pPr lvl="0"/>
              <a:t>3/3/2021</a:t>
            </a:fld>
            <a:endParaRPr lang="en-US"/>
          </a:p>
        </p:txBody>
      </p:sp>
      <p:sp>
        <p:nvSpPr>
          <p:cNvPr id="6" name="Footer Placeholder 5">
            <a:extLst>
              <a:ext uri="{FF2B5EF4-FFF2-40B4-BE49-F238E27FC236}">
                <a16:creationId xmlns:a16="http://schemas.microsoft.com/office/drawing/2014/main" id="{A9770156-9E6B-44FC-9457-CE503A7C120E}"/>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F82724BD-4C33-4174-84A2-B863031290D5}"/>
              </a:ext>
            </a:extLst>
          </p:cNvPr>
          <p:cNvSpPr txBox="1">
            <a:spLocks noGrp="1"/>
          </p:cNvSpPr>
          <p:nvPr>
            <p:ph type="sldNum" sz="quarter" idx="8"/>
          </p:nvPr>
        </p:nvSpPr>
        <p:spPr/>
        <p:txBody>
          <a:bodyPr/>
          <a:lstStyle>
            <a:lvl1pPr>
              <a:defRPr/>
            </a:lvl1pPr>
          </a:lstStyle>
          <a:p>
            <a:pPr lvl="0"/>
            <a:fld id="{5C331F9B-ED55-481D-A90D-DF2D98F91E0F}" type="slidenum">
              <a:t>‹#›</a:t>
            </a:fld>
            <a:endParaRPr lang="en-US"/>
          </a:p>
        </p:txBody>
      </p:sp>
    </p:spTree>
    <p:extLst>
      <p:ext uri="{BB962C8B-B14F-4D97-AF65-F5344CB8AC3E}">
        <p14:creationId xmlns:p14="http://schemas.microsoft.com/office/powerpoint/2010/main" val="115010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B9C0-6CCB-42C1-B9C4-E4CF7968506E}"/>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9B2DE6B6-6F3D-4EF2-AADA-BD5034443118}"/>
              </a:ext>
            </a:extLst>
          </p:cNvPr>
          <p:cNvSpPr txBox="1">
            <a:spLocks noGrp="1"/>
          </p:cNvSpPr>
          <p:nvPr>
            <p:ph type="body" idx="1"/>
          </p:nvPr>
        </p:nvSpPr>
        <p:spPr>
          <a:xfrm>
            <a:off x="1103315" y="1904996"/>
            <a:ext cx="4396334"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892A2235-2AFE-42FB-9816-BDAFBD6C4DC3}"/>
              </a:ext>
            </a:extLst>
          </p:cNvPr>
          <p:cNvSpPr txBox="1">
            <a:spLocks noGrp="1"/>
          </p:cNvSpPr>
          <p:nvPr>
            <p:ph idx="2"/>
          </p:nvPr>
        </p:nvSpPr>
        <p:spPr>
          <a:xfrm>
            <a:off x="1103315" y="2514600"/>
            <a:ext cx="4396334" cy="374173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BE47AD-1974-4536-B3C4-E5595031665D}"/>
              </a:ext>
            </a:extLst>
          </p:cNvPr>
          <p:cNvSpPr txBox="1">
            <a:spLocks noGrp="1"/>
          </p:cNvSpPr>
          <p:nvPr>
            <p:ph type="body" idx="3"/>
          </p:nvPr>
        </p:nvSpPr>
        <p:spPr>
          <a:xfrm>
            <a:off x="5654494" y="1904996"/>
            <a:ext cx="4396334" cy="576264"/>
          </a:xfrm>
        </p:spPr>
        <p:txBody>
          <a:bodyPr anchor="b">
            <a:noAutofit/>
          </a:bodyPr>
          <a:lstStyle>
            <a:lvl1pPr marL="0" indent="0">
              <a:buNone/>
              <a:defRPr sz="2400">
                <a:solidFill>
                  <a:srgbClr val="8AD0D6"/>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7DC14EE1-4D73-4714-9022-6DB09E3EE805}"/>
              </a:ext>
            </a:extLst>
          </p:cNvPr>
          <p:cNvSpPr txBox="1">
            <a:spLocks noGrp="1"/>
          </p:cNvSpPr>
          <p:nvPr>
            <p:ph idx="4"/>
          </p:nvPr>
        </p:nvSpPr>
        <p:spPr>
          <a:xfrm>
            <a:off x="5654494" y="2514600"/>
            <a:ext cx="4396334" cy="3741733"/>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97BA4-2B73-4DFC-B480-B4F0A5801426}"/>
              </a:ext>
            </a:extLst>
          </p:cNvPr>
          <p:cNvSpPr txBox="1">
            <a:spLocks noGrp="1"/>
          </p:cNvSpPr>
          <p:nvPr>
            <p:ph type="dt" sz="half" idx="7"/>
          </p:nvPr>
        </p:nvSpPr>
        <p:spPr/>
        <p:txBody>
          <a:bodyPr/>
          <a:lstStyle>
            <a:lvl1pPr>
              <a:defRPr/>
            </a:lvl1pPr>
          </a:lstStyle>
          <a:p>
            <a:pPr lvl="0"/>
            <a:fld id="{901F8FA8-560D-4428-AD7F-AAA5CCF39144}" type="datetime1">
              <a:rPr lang="en-US"/>
              <a:pPr lvl="0"/>
              <a:t>3/3/2021</a:t>
            </a:fld>
            <a:endParaRPr lang="en-US"/>
          </a:p>
        </p:txBody>
      </p:sp>
      <p:sp>
        <p:nvSpPr>
          <p:cNvPr id="8" name="Footer Placeholder 7">
            <a:extLst>
              <a:ext uri="{FF2B5EF4-FFF2-40B4-BE49-F238E27FC236}">
                <a16:creationId xmlns:a16="http://schemas.microsoft.com/office/drawing/2014/main" id="{4CC4E107-2796-47A6-B6EC-7A78937A0D43}"/>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9FCC46C3-5DBA-4FBB-B74D-583BAB52965E}"/>
              </a:ext>
            </a:extLst>
          </p:cNvPr>
          <p:cNvSpPr txBox="1">
            <a:spLocks noGrp="1"/>
          </p:cNvSpPr>
          <p:nvPr>
            <p:ph type="sldNum" sz="quarter" idx="8"/>
          </p:nvPr>
        </p:nvSpPr>
        <p:spPr/>
        <p:txBody>
          <a:bodyPr/>
          <a:lstStyle>
            <a:lvl1pPr>
              <a:defRPr/>
            </a:lvl1pPr>
          </a:lstStyle>
          <a:p>
            <a:pPr lvl="0"/>
            <a:fld id="{C34ED5E8-DC03-48AA-A684-4012AE26A010}" type="slidenum">
              <a:t>‹#›</a:t>
            </a:fld>
            <a:endParaRPr lang="en-US"/>
          </a:p>
        </p:txBody>
      </p:sp>
    </p:spTree>
    <p:extLst>
      <p:ext uri="{BB962C8B-B14F-4D97-AF65-F5344CB8AC3E}">
        <p14:creationId xmlns:p14="http://schemas.microsoft.com/office/powerpoint/2010/main" val="31117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B8BA-9919-4898-A1B4-28AC832A44B4}"/>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08271EB6-6817-45CB-9B7B-136BF762DA2D}"/>
              </a:ext>
            </a:extLst>
          </p:cNvPr>
          <p:cNvSpPr txBox="1">
            <a:spLocks noGrp="1"/>
          </p:cNvSpPr>
          <p:nvPr>
            <p:ph type="dt" sz="half" idx="7"/>
          </p:nvPr>
        </p:nvSpPr>
        <p:spPr/>
        <p:txBody>
          <a:bodyPr/>
          <a:lstStyle>
            <a:lvl1pPr>
              <a:defRPr/>
            </a:lvl1pPr>
          </a:lstStyle>
          <a:p>
            <a:pPr lvl="0"/>
            <a:fld id="{AF755658-A637-48D9-869C-13A9B1D214C0}" type="datetime1">
              <a:rPr lang="en-US"/>
              <a:pPr lvl="0"/>
              <a:t>3/3/2021</a:t>
            </a:fld>
            <a:endParaRPr lang="en-US"/>
          </a:p>
        </p:txBody>
      </p:sp>
      <p:sp>
        <p:nvSpPr>
          <p:cNvPr id="4" name="Footer Placeholder 3">
            <a:extLst>
              <a:ext uri="{FF2B5EF4-FFF2-40B4-BE49-F238E27FC236}">
                <a16:creationId xmlns:a16="http://schemas.microsoft.com/office/drawing/2014/main" id="{97FA6AD4-C8ED-4DEC-B2EF-3D58B874A3D2}"/>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BFD16568-4BF5-49D9-8834-4ED14EAF888B}"/>
              </a:ext>
            </a:extLst>
          </p:cNvPr>
          <p:cNvSpPr txBox="1">
            <a:spLocks noGrp="1"/>
          </p:cNvSpPr>
          <p:nvPr>
            <p:ph type="sldNum" sz="quarter" idx="8"/>
          </p:nvPr>
        </p:nvSpPr>
        <p:spPr/>
        <p:txBody>
          <a:bodyPr/>
          <a:lstStyle>
            <a:lvl1pPr>
              <a:defRPr/>
            </a:lvl1pPr>
          </a:lstStyle>
          <a:p>
            <a:pPr lvl="0"/>
            <a:fld id="{A74A7A21-5294-4864-BEAF-7655BDBB5F4C}" type="slidenum">
              <a:t>‹#›</a:t>
            </a:fld>
            <a:endParaRPr lang="en-US"/>
          </a:p>
        </p:txBody>
      </p:sp>
    </p:spTree>
    <p:extLst>
      <p:ext uri="{BB962C8B-B14F-4D97-AF65-F5344CB8AC3E}">
        <p14:creationId xmlns:p14="http://schemas.microsoft.com/office/powerpoint/2010/main" val="247573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586CF-8421-44A8-BFA7-179767836C03}"/>
              </a:ext>
            </a:extLst>
          </p:cNvPr>
          <p:cNvSpPr txBox="1">
            <a:spLocks noGrp="1"/>
          </p:cNvSpPr>
          <p:nvPr>
            <p:ph type="dt" sz="half" idx="7"/>
          </p:nvPr>
        </p:nvSpPr>
        <p:spPr/>
        <p:txBody>
          <a:bodyPr/>
          <a:lstStyle>
            <a:lvl1pPr>
              <a:defRPr/>
            </a:lvl1pPr>
          </a:lstStyle>
          <a:p>
            <a:pPr lvl="0"/>
            <a:fld id="{CFEA0AA3-FAEB-4619-B71D-4542CFF34186}" type="datetime1">
              <a:rPr lang="en-US"/>
              <a:pPr lvl="0"/>
              <a:t>3/3/2021</a:t>
            </a:fld>
            <a:endParaRPr lang="en-US"/>
          </a:p>
        </p:txBody>
      </p:sp>
      <p:sp>
        <p:nvSpPr>
          <p:cNvPr id="3" name="Footer Placeholder 2">
            <a:extLst>
              <a:ext uri="{FF2B5EF4-FFF2-40B4-BE49-F238E27FC236}">
                <a16:creationId xmlns:a16="http://schemas.microsoft.com/office/drawing/2014/main" id="{3C53E31C-5975-43B2-B836-54ADA717A981}"/>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D77774D-19E3-49E7-9482-C0104DEEE6DD}"/>
              </a:ext>
            </a:extLst>
          </p:cNvPr>
          <p:cNvSpPr txBox="1">
            <a:spLocks noGrp="1"/>
          </p:cNvSpPr>
          <p:nvPr>
            <p:ph type="sldNum" sz="quarter" idx="8"/>
          </p:nvPr>
        </p:nvSpPr>
        <p:spPr/>
        <p:txBody>
          <a:bodyPr/>
          <a:lstStyle>
            <a:lvl1pPr>
              <a:defRPr/>
            </a:lvl1pPr>
          </a:lstStyle>
          <a:p>
            <a:pPr lvl="0"/>
            <a:fld id="{A8E1178A-D3D9-472C-984D-703635CB1EC8}" type="slidenum">
              <a:t>‹#›</a:t>
            </a:fld>
            <a:endParaRPr lang="en-US"/>
          </a:p>
        </p:txBody>
      </p:sp>
    </p:spTree>
    <p:extLst>
      <p:ext uri="{BB962C8B-B14F-4D97-AF65-F5344CB8AC3E}">
        <p14:creationId xmlns:p14="http://schemas.microsoft.com/office/powerpoint/2010/main" val="195470321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3C04-AEB3-4AA5-9C1F-1370E29B6561}"/>
              </a:ext>
            </a:extLst>
          </p:cNvPr>
          <p:cNvSpPr txBox="1">
            <a:spLocks noGrp="1"/>
          </p:cNvSpPr>
          <p:nvPr>
            <p:ph type="title"/>
          </p:nvPr>
        </p:nvSpPr>
        <p:spPr>
          <a:xfrm>
            <a:off x="1154951" y="1447796"/>
            <a:ext cx="3401065" cy="1447796"/>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5D196D97-6020-4575-873B-0089E839CCB0}"/>
              </a:ext>
            </a:extLst>
          </p:cNvPr>
          <p:cNvSpPr txBox="1">
            <a:spLocks noGrp="1"/>
          </p:cNvSpPr>
          <p:nvPr>
            <p:ph idx="1"/>
          </p:nvPr>
        </p:nvSpPr>
        <p:spPr>
          <a:xfrm>
            <a:off x="4784616" y="1447796"/>
            <a:ext cx="5195995" cy="457200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22CDE0-9680-4EA8-8CDB-D9118CFEEFC2}"/>
              </a:ext>
            </a:extLst>
          </p:cNvPr>
          <p:cNvSpPr txBox="1">
            <a:spLocks noGrp="1"/>
          </p:cNvSpPr>
          <p:nvPr>
            <p:ph type="body" idx="2"/>
          </p:nvPr>
        </p:nvSpPr>
        <p:spPr>
          <a:xfrm>
            <a:off x="1154951" y="3129277"/>
            <a:ext cx="3401065" cy="2895603"/>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4C856883-01DA-4681-A928-EFEF6F825851}"/>
              </a:ext>
            </a:extLst>
          </p:cNvPr>
          <p:cNvSpPr txBox="1">
            <a:spLocks noGrp="1"/>
          </p:cNvSpPr>
          <p:nvPr>
            <p:ph type="dt" sz="half" idx="7"/>
          </p:nvPr>
        </p:nvSpPr>
        <p:spPr/>
        <p:txBody>
          <a:bodyPr/>
          <a:lstStyle>
            <a:lvl1pPr>
              <a:defRPr/>
            </a:lvl1pPr>
          </a:lstStyle>
          <a:p>
            <a:pPr lvl="0"/>
            <a:fld id="{CADB32E5-F581-4D2C-A11C-B1F1BF2598B0}" type="datetime1">
              <a:rPr lang="en-US"/>
              <a:pPr lvl="0"/>
              <a:t>3/3/2021</a:t>
            </a:fld>
            <a:endParaRPr lang="en-US"/>
          </a:p>
        </p:txBody>
      </p:sp>
      <p:sp>
        <p:nvSpPr>
          <p:cNvPr id="6" name="Footer Placeholder 5">
            <a:extLst>
              <a:ext uri="{FF2B5EF4-FFF2-40B4-BE49-F238E27FC236}">
                <a16:creationId xmlns:a16="http://schemas.microsoft.com/office/drawing/2014/main" id="{8C97FB11-D858-470B-9D4D-21443EF80CEC}"/>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E735A4D6-11F3-4230-A552-DDE68E94FE36}"/>
              </a:ext>
            </a:extLst>
          </p:cNvPr>
          <p:cNvSpPr txBox="1">
            <a:spLocks noGrp="1"/>
          </p:cNvSpPr>
          <p:nvPr>
            <p:ph type="sldNum" sz="quarter" idx="8"/>
          </p:nvPr>
        </p:nvSpPr>
        <p:spPr/>
        <p:txBody>
          <a:bodyPr/>
          <a:lstStyle>
            <a:lvl1pPr>
              <a:defRPr/>
            </a:lvl1pPr>
          </a:lstStyle>
          <a:p>
            <a:pPr lvl="0"/>
            <a:fld id="{CB6D6922-20EF-427F-B905-560A47640FDC}" type="slidenum">
              <a:t>‹#›</a:t>
            </a:fld>
            <a:endParaRPr lang="en-US"/>
          </a:p>
        </p:txBody>
      </p:sp>
    </p:spTree>
    <p:extLst>
      <p:ext uri="{BB962C8B-B14F-4D97-AF65-F5344CB8AC3E}">
        <p14:creationId xmlns:p14="http://schemas.microsoft.com/office/powerpoint/2010/main" val="136617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F3D8-BC8A-481B-BFE6-EB9DDA4CD161}"/>
              </a:ext>
            </a:extLst>
          </p:cNvPr>
          <p:cNvSpPr txBox="1">
            <a:spLocks noGrp="1"/>
          </p:cNvSpPr>
          <p:nvPr>
            <p:ph type="title"/>
          </p:nvPr>
        </p:nvSpPr>
        <p:spPr>
          <a:xfrm>
            <a:off x="1153908" y="1854192"/>
            <a:ext cx="5092906" cy="1574807"/>
          </a:xfrm>
        </p:spPr>
        <p:txBody>
          <a:bodyPr anchor="b">
            <a:normAutofit/>
          </a:bodyPr>
          <a:lstStyle>
            <a:lvl1pPr>
              <a:defRPr sz="3600"/>
            </a:lvl1pPr>
          </a:lstStyle>
          <a:p>
            <a:pPr lvl="0"/>
            <a:r>
              <a:rPr lang="en-US"/>
              <a:t>Click to edit Master title style</a:t>
            </a:r>
          </a:p>
        </p:txBody>
      </p:sp>
      <p:sp>
        <p:nvSpPr>
          <p:cNvPr id="3" name="Picture Placeholder 2">
            <a:extLst>
              <a:ext uri="{FF2B5EF4-FFF2-40B4-BE49-F238E27FC236}">
                <a16:creationId xmlns:a16="http://schemas.microsoft.com/office/drawing/2014/main" id="{D61503C5-AB28-475A-B02E-053C9419F366}"/>
              </a:ext>
            </a:extLst>
          </p:cNvPr>
          <p:cNvSpPr txBox="1">
            <a:spLocks noGrp="1"/>
          </p:cNvSpPr>
          <p:nvPr>
            <p:ph type="pic" idx="1"/>
          </p:nvPr>
        </p:nvSpPr>
        <p:spPr>
          <a:xfrm>
            <a:off x="6949549" y="1143000"/>
            <a:ext cx="3200400" cy="4572000"/>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9CF1ED33-0A17-46A6-84EF-84ABA780BAFE}"/>
              </a:ext>
            </a:extLst>
          </p:cNvPr>
          <p:cNvSpPr txBox="1">
            <a:spLocks noGrp="1"/>
          </p:cNvSpPr>
          <p:nvPr>
            <p:ph type="body" idx="2"/>
          </p:nvPr>
        </p:nvSpPr>
        <p:spPr>
          <a:xfrm>
            <a:off x="1154951" y="3657600"/>
            <a:ext cx="5084978" cy="1371600"/>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9ADDF622-9450-48F5-8148-B326015A78A4}"/>
              </a:ext>
            </a:extLst>
          </p:cNvPr>
          <p:cNvSpPr txBox="1">
            <a:spLocks noGrp="1"/>
          </p:cNvSpPr>
          <p:nvPr>
            <p:ph type="dt" sz="half" idx="7"/>
          </p:nvPr>
        </p:nvSpPr>
        <p:spPr/>
        <p:txBody>
          <a:bodyPr/>
          <a:lstStyle>
            <a:lvl1pPr>
              <a:defRPr/>
            </a:lvl1pPr>
          </a:lstStyle>
          <a:p>
            <a:pPr lvl="0"/>
            <a:fld id="{97E01ACC-A2E2-4F95-BB22-ADD2422D64DA}" type="datetime1">
              <a:rPr lang="en-US"/>
              <a:pPr lvl="0"/>
              <a:t>3/3/2021</a:t>
            </a:fld>
            <a:endParaRPr lang="en-US"/>
          </a:p>
        </p:txBody>
      </p:sp>
      <p:sp>
        <p:nvSpPr>
          <p:cNvPr id="6" name="Footer Placeholder 5">
            <a:extLst>
              <a:ext uri="{FF2B5EF4-FFF2-40B4-BE49-F238E27FC236}">
                <a16:creationId xmlns:a16="http://schemas.microsoft.com/office/drawing/2014/main" id="{7AB2F745-1EAE-4C70-983E-15CC07194BFF}"/>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B0E1AF82-7683-495C-AAB1-18A8744864C5}"/>
              </a:ext>
            </a:extLst>
          </p:cNvPr>
          <p:cNvSpPr txBox="1">
            <a:spLocks noGrp="1"/>
          </p:cNvSpPr>
          <p:nvPr>
            <p:ph type="sldNum" sz="quarter" idx="8"/>
          </p:nvPr>
        </p:nvSpPr>
        <p:spPr/>
        <p:txBody>
          <a:bodyPr/>
          <a:lstStyle>
            <a:lvl1pPr>
              <a:defRPr/>
            </a:lvl1pPr>
          </a:lstStyle>
          <a:p>
            <a:pPr lvl="0"/>
            <a:fld id="{0DF18CA0-4163-4E65-B199-49D78B203B70}" type="slidenum">
              <a:t>‹#›</a:t>
            </a:fld>
            <a:endParaRPr lang="en-US"/>
          </a:p>
        </p:txBody>
      </p:sp>
    </p:spTree>
    <p:extLst>
      <p:ext uri="{BB962C8B-B14F-4D97-AF65-F5344CB8AC3E}">
        <p14:creationId xmlns:p14="http://schemas.microsoft.com/office/powerpoint/2010/main" val="12635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BFA1AF1-FD56-47F1-8831-FE3251B24B85}"/>
              </a:ext>
            </a:extLst>
          </p:cNvPr>
          <p:cNvPicPr>
            <a:picLocks noChangeAspect="1"/>
          </p:cNvPicPr>
          <p:nvPr/>
        </p:nvPicPr>
        <p:blipFill>
          <a:blip r:embed="rId20"/>
          <a:srcRect l="3613"/>
          <a:stretch>
            <a:fillRect/>
          </a:stretch>
        </p:blipFill>
        <p:spPr>
          <a:xfrm>
            <a:off x="0" y="2669682"/>
            <a:ext cx="4037011" cy="4188317"/>
          </a:xfrm>
          <a:prstGeom prst="rect">
            <a:avLst/>
          </a:prstGeom>
          <a:noFill/>
          <a:ln cap="flat">
            <a:noFill/>
          </a:ln>
        </p:spPr>
      </p:pic>
      <p:pic>
        <p:nvPicPr>
          <p:cNvPr id="3" name="Picture 6">
            <a:extLst>
              <a:ext uri="{FF2B5EF4-FFF2-40B4-BE49-F238E27FC236}">
                <a16:creationId xmlns:a16="http://schemas.microsoft.com/office/drawing/2014/main" id="{DC58AE78-7CF3-489B-B57F-EB1F85C3A2D8}"/>
              </a:ext>
            </a:extLst>
          </p:cNvPr>
          <p:cNvPicPr>
            <a:picLocks noChangeAspect="1"/>
          </p:cNvPicPr>
          <p:nvPr/>
        </p:nvPicPr>
        <p:blipFill>
          <a:blip r:embed="rId21"/>
          <a:srcRect l="35640"/>
          <a:stretch>
            <a:fillRect/>
          </a:stretch>
        </p:blipFill>
        <p:spPr>
          <a:xfrm>
            <a:off x="0" y="2892347"/>
            <a:ext cx="1522411" cy="2365452"/>
          </a:xfrm>
          <a:prstGeom prst="rect">
            <a:avLst/>
          </a:prstGeom>
          <a:noFill/>
          <a:ln cap="flat">
            <a:noFill/>
          </a:ln>
        </p:spPr>
      </p:pic>
      <p:sp>
        <p:nvSpPr>
          <p:cNvPr id="4" name="Oval 15">
            <a:extLst>
              <a:ext uri="{FF2B5EF4-FFF2-40B4-BE49-F238E27FC236}">
                <a16:creationId xmlns:a16="http://schemas.microsoft.com/office/drawing/2014/main" id="{7923B323-0CD4-4E12-AE38-7D5D85F4EE51}"/>
              </a:ext>
            </a:extLst>
          </p:cNvPr>
          <p:cNvSpPr/>
          <p:nvPr/>
        </p:nvSpPr>
        <p:spPr>
          <a:xfrm>
            <a:off x="8609011" y="1676396"/>
            <a:ext cx="2819396" cy="28193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50B9C1">
                  <a:alpha val="7000"/>
                </a:srgbClr>
              </a:gs>
              <a:gs pos="100000">
                <a:srgbClr val="50B9C1">
                  <a:alpha val="6000"/>
                </a:srgbClr>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pic>
        <p:nvPicPr>
          <p:cNvPr id="5" name="Picture 8">
            <a:extLst>
              <a:ext uri="{FF2B5EF4-FFF2-40B4-BE49-F238E27FC236}">
                <a16:creationId xmlns:a16="http://schemas.microsoft.com/office/drawing/2014/main" id="{7AA79F11-D4CB-4D79-80E7-7B541935B8E9}"/>
              </a:ext>
            </a:extLst>
          </p:cNvPr>
          <p:cNvPicPr>
            <a:picLocks noChangeAspect="1"/>
          </p:cNvPicPr>
          <p:nvPr/>
        </p:nvPicPr>
        <p:blipFill>
          <a:blip r:embed="rId22"/>
          <a:srcRect t="28813"/>
          <a:stretch>
            <a:fillRect/>
          </a:stretch>
        </p:blipFill>
        <p:spPr>
          <a:xfrm>
            <a:off x="7999408" y="0"/>
            <a:ext cx="1603391" cy="1141408"/>
          </a:xfrm>
          <a:prstGeom prst="rect">
            <a:avLst/>
          </a:prstGeom>
          <a:noFill/>
          <a:ln cap="flat">
            <a:noFill/>
          </a:ln>
        </p:spPr>
      </p:pic>
      <p:pic>
        <p:nvPicPr>
          <p:cNvPr id="6" name="Picture 9">
            <a:extLst>
              <a:ext uri="{FF2B5EF4-FFF2-40B4-BE49-F238E27FC236}">
                <a16:creationId xmlns:a16="http://schemas.microsoft.com/office/drawing/2014/main" id="{2D2692F2-29B4-40AA-98BC-387779768571}"/>
              </a:ext>
            </a:extLst>
          </p:cNvPr>
          <p:cNvPicPr>
            <a:picLocks noChangeAspect="1"/>
          </p:cNvPicPr>
          <p:nvPr/>
        </p:nvPicPr>
        <p:blipFill>
          <a:blip r:embed="rId23"/>
          <a:srcRect b="23320"/>
          <a:stretch>
            <a:fillRect/>
          </a:stretch>
        </p:blipFill>
        <p:spPr>
          <a:xfrm>
            <a:off x="8605875" y="6096003"/>
            <a:ext cx="993733" cy="761996"/>
          </a:xfrm>
          <a:prstGeom prst="rect">
            <a:avLst/>
          </a:prstGeom>
          <a:noFill/>
          <a:ln cap="flat">
            <a:noFill/>
          </a:ln>
        </p:spPr>
      </p:pic>
      <p:sp>
        <p:nvSpPr>
          <p:cNvPr id="7" name="Rectangle 13">
            <a:extLst>
              <a:ext uri="{FF2B5EF4-FFF2-40B4-BE49-F238E27FC236}">
                <a16:creationId xmlns:a16="http://schemas.microsoft.com/office/drawing/2014/main" id="{D3E2E0C6-E4FB-4726-B877-A5A1672EAE68}"/>
              </a:ext>
            </a:extLst>
          </p:cNvPr>
          <p:cNvSpPr/>
          <p:nvPr/>
        </p:nvSpPr>
        <p:spPr>
          <a:xfrm>
            <a:off x="10437811" y="0"/>
            <a:ext cx="685800" cy="1143000"/>
          </a:xfrm>
          <a:prstGeom prst="rect">
            <a:avLst/>
          </a:prstGeom>
          <a:solidFill>
            <a:srgbClr val="B01513"/>
          </a:solidFill>
          <a:ln cap="flat">
            <a:noFill/>
            <a:prstDash val="solid"/>
          </a:ln>
          <a:effectLst>
            <a:outerShdw dist="25402" dir="5400000" algn="tl">
              <a:srgbClr val="000000">
                <a:alpha val="45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8" name="Title Placeholder 1">
            <a:extLst>
              <a:ext uri="{FF2B5EF4-FFF2-40B4-BE49-F238E27FC236}">
                <a16:creationId xmlns:a16="http://schemas.microsoft.com/office/drawing/2014/main" id="{2749DC9E-6904-48D1-9608-0558420E994F}"/>
              </a:ext>
            </a:extLst>
          </p:cNvPr>
          <p:cNvSpPr txBox="1">
            <a:spLocks noGrp="1"/>
          </p:cNvSpPr>
          <p:nvPr>
            <p:ph type="title"/>
          </p:nvPr>
        </p:nvSpPr>
        <p:spPr>
          <a:xfrm>
            <a:off x="646115" y="452719"/>
            <a:ext cx="9404722" cy="1400531"/>
          </a:xfrm>
          <a:prstGeom prst="rect">
            <a:avLst/>
          </a:prstGeom>
          <a:noFill/>
          <a:ln>
            <a:noFill/>
          </a:ln>
        </p:spPr>
        <p:txBody>
          <a:bodyPr vert="horz" wrap="square" lIns="91440" tIns="45720" rIns="91440" bIns="45720" anchor="t" anchorCtr="0" compatLnSpc="1">
            <a:noAutofit/>
          </a:bodyPr>
          <a:lstStyle/>
          <a:p>
            <a:pPr lvl="0"/>
            <a:r>
              <a:rPr lang="en-US"/>
              <a:t>Click to edit Master title style</a:t>
            </a:r>
          </a:p>
        </p:txBody>
      </p:sp>
      <p:sp>
        <p:nvSpPr>
          <p:cNvPr id="9" name="Text Placeholder 2">
            <a:extLst>
              <a:ext uri="{FF2B5EF4-FFF2-40B4-BE49-F238E27FC236}">
                <a16:creationId xmlns:a16="http://schemas.microsoft.com/office/drawing/2014/main" id="{BE1B7490-4046-48FA-90C3-D5D1CAD9380D}"/>
              </a:ext>
            </a:extLst>
          </p:cNvPr>
          <p:cNvSpPr txBox="1">
            <a:spLocks noGrp="1"/>
          </p:cNvSpPr>
          <p:nvPr>
            <p:ph type="body" idx="1"/>
          </p:nvPr>
        </p:nvSpPr>
        <p:spPr>
          <a:xfrm>
            <a:off x="1103315" y="2052919"/>
            <a:ext cx="8946544" cy="4195477"/>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A3620A0-0CA6-4B18-9593-5EFACE2320B5}"/>
              </a:ext>
            </a:extLst>
          </p:cNvPr>
          <p:cNvSpPr txBox="1">
            <a:spLocks noGrp="1"/>
          </p:cNvSpPr>
          <p:nvPr>
            <p:ph type="dt" sz="half" idx="2"/>
          </p:nvPr>
        </p:nvSpPr>
        <p:spPr>
          <a:xfrm rot="5400013">
            <a:off x="10155609" y="1790697"/>
            <a:ext cx="990596" cy="30479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Century Gothic"/>
              </a:defRPr>
            </a:lvl1pPr>
          </a:lstStyle>
          <a:p>
            <a:pPr lvl="0"/>
            <a:fld id="{780C7BA0-D1D2-4AFE-BC85-92D8E8330501}" type="datetime1">
              <a:rPr lang="en-US"/>
              <a:pPr lvl="0"/>
              <a:t>3/3/2021</a:t>
            </a:fld>
            <a:endParaRPr lang="en-US"/>
          </a:p>
        </p:txBody>
      </p:sp>
      <p:sp>
        <p:nvSpPr>
          <p:cNvPr id="11" name="Footer Placeholder 4">
            <a:extLst>
              <a:ext uri="{FF2B5EF4-FFF2-40B4-BE49-F238E27FC236}">
                <a16:creationId xmlns:a16="http://schemas.microsoft.com/office/drawing/2014/main" id="{A24EDC86-EE64-4F39-BFAB-B948428951E6}"/>
              </a:ext>
            </a:extLst>
          </p:cNvPr>
          <p:cNvSpPr txBox="1">
            <a:spLocks noGrp="1"/>
          </p:cNvSpPr>
          <p:nvPr>
            <p:ph type="ftr" sz="quarter" idx="3"/>
          </p:nvPr>
        </p:nvSpPr>
        <p:spPr>
          <a:xfrm rot="5400013">
            <a:off x="8951532" y="3225295"/>
            <a:ext cx="3859792" cy="304796"/>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100" b="0" i="0" u="none" strike="noStrike" kern="1200" cap="none" spc="0" baseline="0">
                <a:solidFill>
                  <a:srgbClr val="FFFFFF"/>
                </a:solidFill>
                <a:uFillTx/>
                <a:latin typeface="Century Gothic"/>
              </a:defRPr>
            </a:lvl1pPr>
          </a:lstStyle>
          <a:p>
            <a:pPr lvl="0"/>
            <a:endParaRPr lang="en-US"/>
          </a:p>
        </p:txBody>
      </p:sp>
      <p:sp>
        <p:nvSpPr>
          <p:cNvPr id="12" name="Slide Number Placeholder 5">
            <a:extLst>
              <a:ext uri="{FF2B5EF4-FFF2-40B4-BE49-F238E27FC236}">
                <a16:creationId xmlns:a16="http://schemas.microsoft.com/office/drawing/2014/main" id="{118854BE-6557-4B29-9962-032409D79A66}"/>
              </a:ext>
            </a:extLst>
          </p:cNvPr>
          <p:cNvSpPr txBox="1">
            <a:spLocks noGrp="1"/>
          </p:cNvSpPr>
          <p:nvPr>
            <p:ph type="sldNum" sz="quarter" idx="4"/>
          </p:nvPr>
        </p:nvSpPr>
        <p:spPr>
          <a:xfrm>
            <a:off x="10352544" y="295726"/>
            <a:ext cx="838203" cy="767684"/>
          </a:xfrm>
          <a:prstGeom prst="rect">
            <a:avLst/>
          </a:prstGeom>
          <a:noFill/>
          <a:ln>
            <a:noFill/>
          </a:ln>
        </p:spPr>
        <p:txBody>
          <a:bodyPr vert="horz" wrap="square" lIns="91440" tIns="45720" rIns="91440" bIns="45720" anchor="b" anchorCtr="1" compatLnSpc="1">
            <a:noAutofit/>
          </a:bodyPr>
          <a:lstStyle>
            <a:lvl1pPr marL="0" marR="0" lvl="0" indent="0" algn="ctr" defTabSz="457200" rtl="0" fontAlgn="auto" hangingPunct="1">
              <a:lnSpc>
                <a:spcPct val="100000"/>
              </a:lnSpc>
              <a:spcBef>
                <a:spcPts val="0"/>
              </a:spcBef>
              <a:spcAft>
                <a:spcPts val="0"/>
              </a:spcAft>
              <a:buNone/>
              <a:tabLst/>
              <a:defRPr lang="en-US" sz="2800" b="0" i="0" u="none" strike="noStrike" kern="1200" cap="none" spc="0" baseline="0">
                <a:solidFill>
                  <a:srgbClr val="FFFFFF"/>
                </a:solidFill>
                <a:uFillTx/>
                <a:latin typeface="Century Gothic"/>
              </a:defRPr>
            </a:lvl1pPr>
          </a:lstStyle>
          <a:p>
            <a:pPr lvl="0"/>
            <a:fld id="{1ADDA1F5-123A-47E1-81FA-943F5A0F37DE}"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l" defTabSz="457200" rtl="0" fontAlgn="auto" hangingPunct="1">
        <a:lnSpc>
          <a:spcPct val="100000"/>
        </a:lnSpc>
        <a:spcBef>
          <a:spcPts val="0"/>
        </a:spcBef>
        <a:spcAft>
          <a:spcPts val="0"/>
        </a:spcAft>
        <a:buNone/>
        <a:tabLst/>
        <a:defRPr lang="en-US" sz="4200" b="0" i="0" u="none" strike="noStrike" kern="1200" cap="none" spc="0" baseline="0">
          <a:solidFill>
            <a:srgbClr val="EBEBEB"/>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8AD0D6"/>
        </a:buClr>
        <a:buSzPct val="80000"/>
        <a:buFont typeface="Wingdings 3"/>
        <a:buChar char=""/>
        <a:tabLst/>
        <a:defRPr lang="en-US" sz="2000" b="0" i="0" u="none" strike="noStrike" kern="1200" cap="none" spc="0" baseline="0">
          <a:solidFill>
            <a:srgbClr val="FFFFFF"/>
          </a:solidFill>
          <a:uFillTx/>
          <a:latin typeface="Century Gothic"/>
        </a:defRPr>
      </a:lvl1pPr>
      <a:lvl2pPr marL="742950" marR="0" lvl="1" indent="-285750" algn="l" defTabSz="457200" rtl="0" fontAlgn="auto" hangingPunct="1">
        <a:lnSpc>
          <a:spcPct val="100000"/>
        </a:lnSpc>
        <a:spcBef>
          <a:spcPts val="1000"/>
        </a:spcBef>
        <a:spcAft>
          <a:spcPts val="0"/>
        </a:spcAft>
        <a:buClr>
          <a:srgbClr val="8AD0D6"/>
        </a:buClr>
        <a:buSzPct val="80000"/>
        <a:buFont typeface="Wingdings 3"/>
        <a:buChar char=""/>
        <a:tabLst/>
        <a:defRPr lang="en-US" sz="1800" b="0" i="0" u="none" strike="noStrike" kern="1200" cap="none" spc="0" baseline="0">
          <a:solidFill>
            <a:srgbClr val="FFFFFF"/>
          </a:solidFill>
          <a:uFillTx/>
          <a:latin typeface="Century Gothic"/>
        </a:defRPr>
      </a:lvl2pPr>
      <a:lvl3pPr marL="1143000" marR="0" lvl="2" indent="-228600" algn="l" defTabSz="457200" rtl="0" fontAlgn="auto" hangingPunct="1">
        <a:lnSpc>
          <a:spcPct val="100000"/>
        </a:lnSpc>
        <a:spcBef>
          <a:spcPts val="1000"/>
        </a:spcBef>
        <a:spcAft>
          <a:spcPts val="0"/>
        </a:spcAft>
        <a:buClr>
          <a:srgbClr val="8AD0D6"/>
        </a:buClr>
        <a:buSzPct val="80000"/>
        <a:buFont typeface="Wingdings 3"/>
        <a:buChar char=""/>
        <a:tabLst/>
        <a:defRPr lang="en-US" sz="1600" b="0" i="0" u="none" strike="noStrike" kern="1200" cap="none" spc="0" baseline="0">
          <a:solidFill>
            <a:srgbClr val="FFFFFF"/>
          </a:solidFill>
          <a:uFillTx/>
          <a:latin typeface="Century Gothic"/>
        </a:defRPr>
      </a:lvl3pPr>
      <a:lvl4pPr marL="1600200" marR="0" lvl="3" indent="-228600" algn="l" defTabSz="457200" rtl="0" fontAlgn="auto" hangingPunct="1">
        <a:lnSpc>
          <a:spcPct val="100000"/>
        </a:lnSpc>
        <a:spcBef>
          <a:spcPts val="1000"/>
        </a:spcBef>
        <a:spcAft>
          <a:spcPts val="0"/>
        </a:spcAft>
        <a:buClr>
          <a:srgbClr val="8AD0D6"/>
        </a:buClr>
        <a:buSzPct val="80000"/>
        <a:buFont typeface="Wingdings 3"/>
        <a:buChar char=""/>
        <a:tabLst/>
        <a:defRPr lang="en-US" sz="1400" b="0" i="0" u="none" strike="noStrike" kern="1200" cap="none" spc="0" baseline="0">
          <a:solidFill>
            <a:srgbClr val="FFFFFF"/>
          </a:solidFill>
          <a:uFillTx/>
          <a:latin typeface="Century Gothic"/>
        </a:defRPr>
      </a:lvl4pPr>
      <a:lvl5pPr marL="2057400" marR="0" lvl="4" indent="-228600" algn="l" defTabSz="457200" rtl="0" fontAlgn="auto" hangingPunct="1">
        <a:lnSpc>
          <a:spcPct val="100000"/>
        </a:lnSpc>
        <a:spcBef>
          <a:spcPts val="1000"/>
        </a:spcBef>
        <a:spcAft>
          <a:spcPts val="0"/>
        </a:spcAft>
        <a:buClr>
          <a:srgbClr val="8AD0D6"/>
        </a:buClr>
        <a:buSzPct val="80000"/>
        <a:buFont typeface="Wingdings 3"/>
        <a:buChar char=""/>
        <a:tabLst/>
        <a:defRPr lang="en-US" sz="1400" b="0" i="0" u="none" strike="noStrike" kern="1200" cap="none" spc="0" baseline="0">
          <a:solidFill>
            <a:srgbClr val="FFFFF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klexikon.zum.de/wiki/Erster_Weltkrieg"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viation.stackexchange.com/questions/19361/why-do-older-airplanes-have-a-wing-on-both-the-top-and-the-bottom-of-the-aircraf"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M_UB-14"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1001bestwp.blogspot.com/2014/01/75-years-from-destruction-of-hindenburg.html"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hird_Italian_War_of_Independence" TargetMode="Externa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hyperlink" Target="https://it.wikipedia.org/wiki/Battaglia_degli_Altipiani" TargetMode="External"/><Relationship Id="rId5" Type="http://schemas.openxmlformats.org/officeDocument/2006/relationships/image" Target="../media/image16.png"/><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File:The_Battle_of_the_Somme,_July-november_1916_Q763.jpg"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Bundesarchiv_Bild_146-1990-055-07A,_Frankreich,_zerschossene_englische_Panzer.jpg"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ourses.lumenlearning.com/boundless-ushistory/chapter/diplomacy-and-negotiations-at-the-end-of-the-war/"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eccionsociais.blogspot.com/2014/04/what-did-first-world-war-change.html" TargetMode="External"/><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24108242@N05/14298440722"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idealjetsam.typepad.com/progresses/2007/03/class_summary_t.html"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The_Western_Front,_1914_Q53490.jpg"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1centenary.oucs.ox.ac.uk/memoryofwar/language-memory-and-the-first-world-war-in-britain/"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tile sx="100000" sy="100000" algn="tl"/>
        </a:blip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E99A8F75-E34F-4A21-B813-58A526E108A3}"/>
              </a:ext>
            </a:extLst>
          </p:cNvPr>
          <p:cNvSpPr txBox="1"/>
          <p:nvPr/>
        </p:nvSpPr>
        <p:spPr>
          <a:xfrm>
            <a:off x="3465091" y="433132"/>
            <a:ext cx="5618750" cy="110799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6600" b="0" i="0" u="none" strike="noStrike" kern="1200" cap="none" spc="0" baseline="0">
                <a:solidFill>
                  <a:srgbClr val="FFFFFF"/>
                </a:solidFill>
                <a:uFillTx/>
                <a:latin typeface="Century Gothic"/>
              </a:rPr>
              <a:t>World War</a:t>
            </a:r>
            <a:r>
              <a:rPr lang="en-IE" sz="1800" b="0" i="0" u="none" strike="noStrike" kern="1200" cap="none" spc="0" baseline="0">
                <a:solidFill>
                  <a:srgbClr val="FFFFFF"/>
                </a:solidFill>
                <a:uFillTx/>
                <a:latin typeface="Century Gothic"/>
              </a:rPr>
              <a:t> </a:t>
            </a:r>
            <a:r>
              <a:rPr lang="en-IE" sz="6600" b="0" i="0" u="none" strike="noStrike" kern="1200" cap="none" spc="0" baseline="0">
                <a:solidFill>
                  <a:srgbClr val="FFFFFF"/>
                </a:solidFill>
                <a:uFillTx/>
                <a:latin typeface="Century Gothic"/>
              </a:rPr>
              <a:t>1</a:t>
            </a:r>
            <a:endParaRPr lang="en-IE" sz="1800" b="0" i="0" u="none" strike="noStrike" kern="1200" cap="none" spc="0" baseline="0">
              <a:solidFill>
                <a:srgbClr val="FFFFFF"/>
              </a:solidFill>
              <a:uFillTx/>
              <a:latin typeface="Century Gothic"/>
            </a:endParaRPr>
          </a:p>
        </p:txBody>
      </p:sp>
      <p:sp>
        <p:nvSpPr>
          <p:cNvPr id="3" name="TextBox 4">
            <a:extLst>
              <a:ext uri="{FF2B5EF4-FFF2-40B4-BE49-F238E27FC236}">
                <a16:creationId xmlns:a16="http://schemas.microsoft.com/office/drawing/2014/main" id="{9746E9F0-FF28-4CED-94B2-5D021DC7736A}"/>
              </a:ext>
            </a:extLst>
          </p:cNvPr>
          <p:cNvSpPr txBox="1"/>
          <p:nvPr/>
        </p:nvSpPr>
        <p:spPr>
          <a:xfrm>
            <a:off x="3933821" y="3266575"/>
            <a:ext cx="6610353" cy="83099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4800" b="0" i="0" u="none" strike="noStrike" kern="1200" cap="none" spc="0" baseline="0">
                <a:solidFill>
                  <a:srgbClr val="FFFFFF"/>
                </a:solidFill>
                <a:uFillTx/>
                <a:latin typeface="Century Gothic"/>
              </a:rPr>
              <a:t>Josh Elworthy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2" descr="A picture containing text, outdoor, transport, military vehicle&#10;&#10;Description automatically generated">
            <a:extLst>
              <a:ext uri="{FF2B5EF4-FFF2-40B4-BE49-F238E27FC236}">
                <a16:creationId xmlns:a16="http://schemas.microsoft.com/office/drawing/2014/main" id="{38D8E8E4-599D-4E35-B387-FB66C441AC17}"/>
              </a:ext>
            </a:extLst>
          </p:cNvPr>
          <p:cNvPicPr>
            <a:picLocks noChangeAspect="1"/>
          </p:cNvPicPr>
          <p:nvPr/>
        </p:nvPicPr>
        <p:blipFill>
          <a:blip r:embed="rId2"/>
          <a:stretch>
            <a:fillRect/>
          </a:stretch>
        </p:blipFill>
        <p:spPr>
          <a:xfrm>
            <a:off x="1575081" y="1066803"/>
            <a:ext cx="8803358" cy="5440314"/>
          </a:xfrm>
          <a:prstGeom prst="rect">
            <a:avLst/>
          </a:prstGeom>
          <a:noFill/>
          <a:ln cap="flat">
            <a:noFill/>
          </a:ln>
        </p:spPr>
      </p:pic>
      <p:sp>
        <p:nvSpPr>
          <p:cNvPr id="3" name="TextBox 3">
            <a:extLst>
              <a:ext uri="{FF2B5EF4-FFF2-40B4-BE49-F238E27FC236}">
                <a16:creationId xmlns:a16="http://schemas.microsoft.com/office/drawing/2014/main" id="{49F6F761-5084-4BF2-B630-B057671D060A}"/>
              </a:ext>
            </a:extLst>
          </p:cNvPr>
          <p:cNvSpPr txBox="1"/>
          <p:nvPr/>
        </p:nvSpPr>
        <p:spPr>
          <a:xfrm>
            <a:off x="2819396" y="4407161"/>
            <a:ext cx="518160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klexikon.zum.de/wiki/Erster_Weltkrieg"/>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
        <p:nvSpPr>
          <p:cNvPr id="4" name="TextBox 5">
            <a:extLst>
              <a:ext uri="{FF2B5EF4-FFF2-40B4-BE49-F238E27FC236}">
                <a16:creationId xmlns:a16="http://schemas.microsoft.com/office/drawing/2014/main" id="{CCCDBF3A-AD5B-48D6-8427-1686AFBB1AE6}"/>
              </a:ext>
            </a:extLst>
          </p:cNvPr>
          <p:cNvSpPr txBox="1"/>
          <p:nvPr/>
        </p:nvSpPr>
        <p:spPr>
          <a:xfrm>
            <a:off x="4389120" y="472443"/>
            <a:ext cx="3709665" cy="584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200" b="0" i="0" u="none" strike="noStrike" kern="1200" cap="none" spc="0" baseline="0">
                <a:solidFill>
                  <a:srgbClr val="000000"/>
                </a:solidFill>
                <a:uFillTx/>
                <a:latin typeface="Calibri"/>
              </a:rPr>
              <a:t>Tanks in World War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2" descr="A picture containing plane, outdoor, airplane, aircraft&#10;&#10;Description automatically generated">
            <a:extLst>
              <a:ext uri="{FF2B5EF4-FFF2-40B4-BE49-F238E27FC236}">
                <a16:creationId xmlns:a16="http://schemas.microsoft.com/office/drawing/2014/main" id="{7C9B8630-DAC2-402D-AEA5-BF1C61C4FEFB}"/>
              </a:ext>
            </a:extLst>
          </p:cNvPr>
          <p:cNvPicPr>
            <a:picLocks noChangeAspect="1"/>
          </p:cNvPicPr>
          <p:nvPr/>
        </p:nvPicPr>
        <p:blipFill>
          <a:blip r:embed="rId2"/>
          <a:stretch>
            <a:fillRect/>
          </a:stretch>
        </p:blipFill>
        <p:spPr>
          <a:xfrm>
            <a:off x="975363" y="1504946"/>
            <a:ext cx="11003276" cy="4697729"/>
          </a:xfrm>
          <a:prstGeom prst="rect">
            <a:avLst/>
          </a:prstGeom>
          <a:noFill/>
          <a:ln cap="flat">
            <a:noFill/>
          </a:ln>
        </p:spPr>
      </p:pic>
      <p:sp>
        <p:nvSpPr>
          <p:cNvPr id="3" name="TextBox 3">
            <a:extLst>
              <a:ext uri="{FF2B5EF4-FFF2-40B4-BE49-F238E27FC236}">
                <a16:creationId xmlns:a16="http://schemas.microsoft.com/office/drawing/2014/main" id="{FEC488F6-98C2-4224-87D2-1C70475DFB18}"/>
              </a:ext>
            </a:extLst>
          </p:cNvPr>
          <p:cNvSpPr txBox="1"/>
          <p:nvPr/>
        </p:nvSpPr>
        <p:spPr>
          <a:xfrm>
            <a:off x="3190871" y="5353053"/>
            <a:ext cx="581025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aviation.stackexchange.com/questions/19361/why-do-older-airplanes-have-a-wing-on-both-the-top-and-the-bottom-of-the-aircraf"/>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4F05DA28-35E7-4E60-8743-95614FD5FE5B}"/>
              </a:ext>
            </a:extLst>
          </p:cNvPr>
          <p:cNvSpPr txBox="1"/>
          <p:nvPr/>
        </p:nvSpPr>
        <p:spPr>
          <a:xfrm>
            <a:off x="4145276" y="655323"/>
            <a:ext cx="1906103" cy="584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200" b="0" i="0" u="none" strike="noStrike" kern="1200" cap="none" spc="0" baseline="0">
                <a:solidFill>
                  <a:srgbClr val="000000"/>
                </a:solidFill>
                <a:uFillTx/>
                <a:latin typeface="Calibri"/>
              </a:rPr>
              <a:t>Aeroplane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2" descr="A group of people standing on a submarine in the water&#10;&#10;Description automatically generated with low confidence">
            <a:extLst>
              <a:ext uri="{FF2B5EF4-FFF2-40B4-BE49-F238E27FC236}">
                <a16:creationId xmlns:a16="http://schemas.microsoft.com/office/drawing/2014/main" id="{81D923EE-1B02-4E2A-829B-5157D909E4F5}"/>
              </a:ext>
            </a:extLst>
          </p:cNvPr>
          <p:cNvPicPr>
            <a:picLocks noChangeAspect="1"/>
          </p:cNvPicPr>
          <p:nvPr/>
        </p:nvPicPr>
        <p:blipFill>
          <a:blip r:embed="rId2"/>
          <a:stretch>
            <a:fillRect/>
          </a:stretch>
        </p:blipFill>
        <p:spPr>
          <a:xfrm flipH="1">
            <a:off x="0" y="868680"/>
            <a:ext cx="11612880" cy="8548588"/>
          </a:xfrm>
          <a:prstGeom prst="rect">
            <a:avLst/>
          </a:prstGeom>
          <a:noFill/>
          <a:ln cap="flat">
            <a:noFill/>
          </a:ln>
        </p:spPr>
      </p:pic>
      <p:sp>
        <p:nvSpPr>
          <p:cNvPr id="3" name="TextBox 3">
            <a:extLst>
              <a:ext uri="{FF2B5EF4-FFF2-40B4-BE49-F238E27FC236}">
                <a16:creationId xmlns:a16="http://schemas.microsoft.com/office/drawing/2014/main" id="{383035DA-69FE-43C0-80CC-59F1F23DD05A}"/>
              </a:ext>
            </a:extLst>
          </p:cNvPr>
          <p:cNvSpPr txBox="1"/>
          <p:nvPr/>
        </p:nvSpPr>
        <p:spPr>
          <a:xfrm>
            <a:off x="9860304" y="5957791"/>
            <a:ext cx="45720" cy="646330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en.wikipedia.org/wiki/SM_UB-14"/>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F80D1E5D-8C8B-45A3-B428-3D03A6C196E1}"/>
              </a:ext>
            </a:extLst>
          </p:cNvPr>
          <p:cNvSpPr txBox="1"/>
          <p:nvPr/>
        </p:nvSpPr>
        <p:spPr>
          <a:xfrm>
            <a:off x="4922516" y="283902"/>
            <a:ext cx="1496945" cy="584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200" b="0" i="0" u="none" strike="noStrike" kern="1200" cap="none" spc="0" baseline="0">
                <a:solidFill>
                  <a:srgbClr val="000000"/>
                </a:solidFill>
                <a:uFillTx/>
                <a:latin typeface="Calibri"/>
              </a:rPr>
              <a:t>U-boats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975FFD-5246-45D5-9941-C70E00F5A900}"/>
              </a:ext>
            </a:extLst>
          </p:cNvPr>
          <p:cNvSpPr txBox="1"/>
          <p:nvPr/>
        </p:nvSpPr>
        <p:spPr>
          <a:xfrm>
            <a:off x="5535384" y="0"/>
            <a:ext cx="135526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1915</a:t>
            </a:r>
          </a:p>
        </p:txBody>
      </p:sp>
      <p:sp>
        <p:nvSpPr>
          <p:cNvPr id="3" name="TextBox 2">
            <a:extLst>
              <a:ext uri="{FF2B5EF4-FFF2-40B4-BE49-F238E27FC236}">
                <a16:creationId xmlns:a16="http://schemas.microsoft.com/office/drawing/2014/main" id="{18495389-BC60-4C5B-A7BB-0B92D1EE6E1F}"/>
              </a:ext>
            </a:extLst>
          </p:cNvPr>
          <p:cNvSpPr txBox="1"/>
          <p:nvPr/>
        </p:nvSpPr>
        <p:spPr>
          <a:xfrm>
            <a:off x="1069518" y="646334"/>
            <a:ext cx="10858500" cy="6124751"/>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In 1915 January 19 Germany raid England east coast  with German Zeppelin which hit Yarmouth and King’s Lynn causing 4 deaths.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On the 4th February Germans decide to hit  any ships going  or coming from England.</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Russia suffers a lot of men injured in the second battle of Masurian Lakes.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11th march first ship to be sunk by German U-boats  104 people are lost at sea including 1 American.</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Italy joins the war on 23 may with a promise with England and France to get some land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F2058F-5776-4674-A0C6-9A999A604699}"/>
              </a:ext>
            </a:extLst>
          </p:cNvPr>
          <p:cNvSpPr txBox="1"/>
          <p:nvPr/>
        </p:nvSpPr>
        <p:spPr>
          <a:xfrm>
            <a:off x="3657600" y="0"/>
            <a:ext cx="3407731"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German Zeppelin</a:t>
            </a:r>
          </a:p>
        </p:txBody>
      </p:sp>
      <p:pic>
        <p:nvPicPr>
          <p:cNvPr id="3" name="Picture 3" descr="Picture of German Zeppilin">
            <a:extLst>
              <a:ext uri="{FF2B5EF4-FFF2-40B4-BE49-F238E27FC236}">
                <a16:creationId xmlns:a16="http://schemas.microsoft.com/office/drawing/2014/main" id="{DDFBF0FB-0D93-4BA6-A77F-2EA9C25CB59D}"/>
              </a:ext>
            </a:extLst>
          </p:cNvPr>
          <p:cNvPicPr>
            <a:picLocks noChangeAspect="1"/>
          </p:cNvPicPr>
          <p:nvPr/>
        </p:nvPicPr>
        <p:blipFill>
          <a:blip r:embed="rId2"/>
          <a:stretch>
            <a:fillRect/>
          </a:stretch>
        </p:blipFill>
        <p:spPr>
          <a:xfrm>
            <a:off x="1376364" y="1208315"/>
            <a:ext cx="9439278" cy="4898568"/>
          </a:xfrm>
          <a:prstGeom prst="rect">
            <a:avLst/>
          </a:prstGeom>
          <a:noFill/>
          <a:ln cap="flat">
            <a:noFill/>
          </a:ln>
        </p:spPr>
      </p:pic>
      <p:sp>
        <p:nvSpPr>
          <p:cNvPr id="4" name="TextBox 4">
            <a:extLst>
              <a:ext uri="{FF2B5EF4-FFF2-40B4-BE49-F238E27FC236}">
                <a16:creationId xmlns:a16="http://schemas.microsoft.com/office/drawing/2014/main" id="{BC399E48-10EE-47C7-A6FE-B4B3A8139A25}"/>
              </a:ext>
            </a:extLst>
          </p:cNvPr>
          <p:cNvSpPr txBox="1"/>
          <p:nvPr/>
        </p:nvSpPr>
        <p:spPr>
          <a:xfrm>
            <a:off x="1376364" y="6734656"/>
            <a:ext cx="9439278"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1001bestwp.blogspot.com/2014/01/75-years-from-destruction-of-hindenburg.html"/>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nc-nd/3.0/"/>
              </a:rPr>
              <a:t>CC BY-NC-ND</a:t>
            </a:r>
            <a:endParaRPr lang="en-IE" sz="900" b="0" i="0" u="none" strike="noStrike" kern="1200" cap="none" spc="0" baseline="0">
              <a:solidFill>
                <a:srgbClr val="000000"/>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EB51A-34CB-43C8-940A-8C0B93CFA0D4}"/>
              </a:ext>
            </a:extLst>
          </p:cNvPr>
          <p:cNvSpPr txBox="1"/>
          <p:nvPr/>
        </p:nvSpPr>
        <p:spPr>
          <a:xfrm>
            <a:off x="5649684" y="0"/>
            <a:ext cx="1251649"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1916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3600" b="0" i="0" u="none" strike="noStrike" kern="1200" cap="none" spc="0" baseline="0">
              <a:solidFill>
                <a:srgbClr val="000000"/>
              </a:solidFill>
              <a:uFillTx/>
              <a:latin typeface="Calibri"/>
            </a:endParaRPr>
          </a:p>
        </p:txBody>
      </p:sp>
      <p:sp>
        <p:nvSpPr>
          <p:cNvPr id="3" name="TextBox 2">
            <a:extLst>
              <a:ext uri="{FF2B5EF4-FFF2-40B4-BE49-F238E27FC236}">
                <a16:creationId xmlns:a16="http://schemas.microsoft.com/office/drawing/2014/main" id="{07B86246-2546-4139-BB7B-82598C4AAD3C}"/>
              </a:ext>
            </a:extLst>
          </p:cNvPr>
          <p:cNvSpPr txBox="1"/>
          <p:nvPr/>
        </p:nvSpPr>
        <p:spPr>
          <a:xfrm>
            <a:off x="849084" y="1216654"/>
            <a:ext cx="10940146" cy="4401208"/>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Germans using flamethrowers and Strom Troops for the first time in Verdun which will be the bloodiest battle of the war.</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In a attempt to knock Italy out of the war in one go Austro-Hungarian forces begin the Trentino attack after loads of  Italians troops are killed 147 000 men loss.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In August Romania joins the war with the allies.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Picture 2" descr="A picture containing text, grass, mountain, outdoor&#10;&#10;Description automatically generated">
            <a:extLst>
              <a:ext uri="{FF2B5EF4-FFF2-40B4-BE49-F238E27FC236}">
                <a16:creationId xmlns:a16="http://schemas.microsoft.com/office/drawing/2014/main" id="{09F9D46E-1BFD-4991-A42A-BE3731AD401E}"/>
              </a:ext>
            </a:extLst>
          </p:cNvPr>
          <p:cNvPicPr>
            <a:picLocks noChangeAspect="1"/>
          </p:cNvPicPr>
          <p:nvPr/>
        </p:nvPicPr>
        <p:blipFill>
          <a:blip r:embed="rId2"/>
          <a:stretch>
            <a:fillRect/>
          </a:stretch>
        </p:blipFill>
        <p:spPr>
          <a:xfrm>
            <a:off x="295314" y="1102620"/>
            <a:ext cx="5286621" cy="5788691"/>
          </a:xfrm>
          <a:prstGeom prst="rect">
            <a:avLst/>
          </a:prstGeom>
          <a:noFill/>
          <a:ln cap="flat">
            <a:noFill/>
          </a:ln>
        </p:spPr>
      </p:pic>
      <p:sp>
        <p:nvSpPr>
          <p:cNvPr id="3" name="TextBox 3">
            <a:extLst>
              <a:ext uri="{FF2B5EF4-FFF2-40B4-BE49-F238E27FC236}">
                <a16:creationId xmlns:a16="http://schemas.microsoft.com/office/drawing/2014/main" id="{3B029CE7-DECC-410E-9E5C-57208DD9D769}"/>
              </a:ext>
            </a:extLst>
          </p:cNvPr>
          <p:cNvSpPr txBox="1"/>
          <p:nvPr/>
        </p:nvSpPr>
        <p:spPr>
          <a:xfrm rot="152189">
            <a:off x="2456810" y="2077526"/>
            <a:ext cx="505672"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en.wikipedia.org/wiki/Third_Italian_War_of_Independence"/>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pic>
        <p:nvPicPr>
          <p:cNvPr id="4" name="Picture 5" descr="Diagram, map&#10;&#10;Description automatically generated">
            <a:extLst>
              <a:ext uri="{FF2B5EF4-FFF2-40B4-BE49-F238E27FC236}">
                <a16:creationId xmlns:a16="http://schemas.microsoft.com/office/drawing/2014/main" id="{578597F7-185D-47BE-91BE-1219F716377E}"/>
              </a:ext>
            </a:extLst>
          </p:cNvPr>
          <p:cNvPicPr>
            <a:picLocks noChangeAspect="1"/>
          </p:cNvPicPr>
          <p:nvPr/>
        </p:nvPicPr>
        <p:blipFill>
          <a:blip r:embed="rId5"/>
          <a:stretch>
            <a:fillRect/>
          </a:stretch>
        </p:blipFill>
        <p:spPr>
          <a:xfrm>
            <a:off x="6638297" y="1091244"/>
            <a:ext cx="5553699" cy="5755379"/>
          </a:xfrm>
          <a:prstGeom prst="rect">
            <a:avLst/>
          </a:prstGeom>
          <a:noFill/>
          <a:ln cap="flat">
            <a:noFill/>
          </a:ln>
        </p:spPr>
      </p:pic>
      <p:sp>
        <p:nvSpPr>
          <p:cNvPr id="5" name="TextBox 6">
            <a:extLst>
              <a:ext uri="{FF2B5EF4-FFF2-40B4-BE49-F238E27FC236}">
                <a16:creationId xmlns:a16="http://schemas.microsoft.com/office/drawing/2014/main" id="{91DEA0EB-75AE-4B5C-AD01-9B39695C69C5}"/>
              </a:ext>
            </a:extLst>
          </p:cNvPr>
          <p:cNvSpPr txBox="1"/>
          <p:nvPr/>
        </p:nvSpPr>
        <p:spPr>
          <a:xfrm rot="152189">
            <a:off x="4879741" y="5628378"/>
            <a:ext cx="175124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6" tooltip="https://it.wikipedia.org/wiki/Battaglia_degli_Altipiani"/>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
        <p:nvSpPr>
          <p:cNvPr id="6" name="TextBox 7">
            <a:extLst>
              <a:ext uri="{FF2B5EF4-FFF2-40B4-BE49-F238E27FC236}">
                <a16:creationId xmlns:a16="http://schemas.microsoft.com/office/drawing/2014/main" id="{8ACC3D77-869D-4B17-84D3-1E49020C429C}"/>
              </a:ext>
            </a:extLst>
          </p:cNvPr>
          <p:cNvSpPr txBox="1"/>
          <p:nvPr/>
        </p:nvSpPr>
        <p:spPr>
          <a:xfrm>
            <a:off x="4147453" y="143533"/>
            <a:ext cx="4235327"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The battle of Trentino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46B62D4-CE8B-41DE-8575-DFA90FB9D57F}"/>
              </a:ext>
            </a:extLst>
          </p:cNvPr>
          <p:cNvSpPr txBox="1">
            <a:spLocks noGrp="1"/>
          </p:cNvSpPr>
          <p:nvPr>
            <p:ph type="subTitle" idx="1"/>
          </p:nvPr>
        </p:nvSpPr>
        <p:spPr>
          <a:xfrm>
            <a:off x="697751" y="1544330"/>
            <a:ext cx="8825660" cy="1427469"/>
          </a:xfrm>
        </p:spPr>
        <p:txBody>
          <a:bodyPr/>
          <a:lstStyle/>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r>
              <a:rPr lang="en-IE" sz="1300" cap="none">
                <a:solidFill>
                  <a:srgbClr val="000000"/>
                </a:solidFill>
                <a:latin typeface="Calibri"/>
              </a:rPr>
              <a:t>July 1 the start of the battle of Somme. In one day England men are seriously injured or killed. Despite huge loses Field Marshal Douglas Haig orders the battle must continue.</a:t>
            </a: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r>
              <a:rPr lang="en-IE" sz="1300" cap="none">
                <a:solidFill>
                  <a:srgbClr val="000000"/>
                </a:solidFill>
                <a:latin typeface="Calibri"/>
              </a:rPr>
              <a:t>Tanks are introduced for the first time on Somme by the British they are used in such small numbers that their impact is not great.</a:t>
            </a:r>
          </a:p>
          <a:p>
            <a:pPr marL="457200" lvl="0" indent="-457200" defTabSz="914400">
              <a:lnSpc>
                <a:spcPct val="40000"/>
              </a:lnSpc>
              <a:spcBef>
                <a:spcPts val="0"/>
              </a:spcBef>
              <a:buSzPct val="100000"/>
              <a:buFont typeface="Arial" pitchFamily="34"/>
              <a:buChar char="•"/>
            </a:pPr>
            <a:endParaRPr lang="en-IE" sz="900" cap="none">
              <a:solidFill>
                <a:srgbClr val="000000"/>
              </a:solidFill>
              <a:latin typeface="Calibri"/>
            </a:endParaRP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marL="457200" lvl="0" indent="-457200" defTabSz="914400">
              <a:lnSpc>
                <a:spcPct val="40000"/>
              </a:lnSpc>
              <a:spcBef>
                <a:spcPts val="0"/>
              </a:spcBef>
              <a:buSzPct val="100000"/>
              <a:buFont typeface="Arial" pitchFamily="34"/>
              <a:buChar char="•"/>
            </a:pPr>
            <a:r>
              <a:rPr lang="en-IE" sz="1300" cap="none">
                <a:solidFill>
                  <a:srgbClr val="000000"/>
                </a:solidFill>
                <a:latin typeface="Calibri"/>
              </a:rPr>
              <a:t>Battle of Somme endes. With about 1.5 million casualties it will be remembered as one of the bloodiest military attacks in history</a:t>
            </a:r>
          </a:p>
          <a:p>
            <a:pPr marL="457200" lvl="0" indent="-457200" defTabSz="914400">
              <a:lnSpc>
                <a:spcPct val="40000"/>
              </a:lnSpc>
              <a:spcBef>
                <a:spcPts val="0"/>
              </a:spcBef>
              <a:buSzPct val="100000"/>
              <a:buFont typeface="Arial" pitchFamily="34"/>
              <a:buChar char="•"/>
            </a:pPr>
            <a:endParaRPr lang="en-IE" sz="1300" cap="none">
              <a:solidFill>
                <a:srgbClr val="000000"/>
              </a:solidFill>
              <a:latin typeface="Calibri"/>
            </a:endParaRPr>
          </a:p>
          <a:p>
            <a:pPr lvl="0">
              <a:lnSpc>
                <a:spcPct val="40000"/>
              </a:lnSpc>
            </a:pPr>
            <a:endParaRPr lang="en-IE" sz="100"/>
          </a:p>
        </p:txBody>
      </p:sp>
      <p:sp>
        <p:nvSpPr>
          <p:cNvPr id="3" name="TextBox 5">
            <a:extLst>
              <a:ext uri="{FF2B5EF4-FFF2-40B4-BE49-F238E27FC236}">
                <a16:creationId xmlns:a16="http://schemas.microsoft.com/office/drawing/2014/main" id="{20697BCA-6AEA-4742-B998-B34726DD7E77}"/>
              </a:ext>
            </a:extLst>
          </p:cNvPr>
          <p:cNvSpPr txBox="1"/>
          <p:nvPr/>
        </p:nvSpPr>
        <p:spPr>
          <a:xfrm>
            <a:off x="3706584" y="636815"/>
            <a:ext cx="3304495"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Battle of Somme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Picture 2" descr="A picture containing sky, outdoor, black, white&#10;&#10;Description automatically generated">
            <a:extLst>
              <a:ext uri="{FF2B5EF4-FFF2-40B4-BE49-F238E27FC236}">
                <a16:creationId xmlns:a16="http://schemas.microsoft.com/office/drawing/2014/main" id="{5A3624B7-9ADD-4581-A72F-BD885ADF9475}"/>
              </a:ext>
            </a:extLst>
          </p:cNvPr>
          <p:cNvPicPr>
            <a:picLocks noChangeAspect="1"/>
          </p:cNvPicPr>
          <p:nvPr/>
        </p:nvPicPr>
        <p:blipFill>
          <a:blip r:embed="rId2"/>
          <a:stretch>
            <a:fillRect/>
          </a:stretch>
        </p:blipFill>
        <p:spPr>
          <a:xfrm>
            <a:off x="424537" y="918487"/>
            <a:ext cx="10319653" cy="5939512"/>
          </a:xfrm>
          <a:prstGeom prst="rect">
            <a:avLst/>
          </a:prstGeom>
          <a:noFill/>
          <a:ln cap="flat">
            <a:noFill/>
          </a:ln>
        </p:spPr>
      </p:pic>
      <p:sp>
        <p:nvSpPr>
          <p:cNvPr id="3" name="TextBox 3">
            <a:extLst>
              <a:ext uri="{FF2B5EF4-FFF2-40B4-BE49-F238E27FC236}">
                <a16:creationId xmlns:a16="http://schemas.microsoft.com/office/drawing/2014/main" id="{DBF200C2-1EDD-4F11-A07E-E5AE993F629C}"/>
              </a:ext>
            </a:extLst>
          </p:cNvPr>
          <p:cNvSpPr txBox="1"/>
          <p:nvPr/>
        </p:nvSpPr>
        <p:spPr>
          <a:xfrm>
            <a:off x="424537" y="4370566"/>
            <a:ext cx="1031965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en.wikipedia.org/wiki/File:The_Battle_of_the_Somme,_July-november_1916_Q763.jpg"/>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
        <p:nvSpPr>
          <p:cNvPr id="4" name="TextBox 5">
            <a:extLst>
              <a:ext uri="{FF2B5EF4-FFF2-40B4-BE49-F238E27FC236}">
                <a16:creationId xmlns:a16="http://schemas.microsoft.com/office/drawing/2014/main" id="{9EE81420-26A8-4D11-AF81-B3AFC4C4F937}"/>
              </a:ext>
            </a:extLst>
          </p:cNvPr>
          <p:cNvSpPr txBox="1"/>
          <p:nvPr/>
        </p:nvSpPr>
        <p:spPr>
          <a:xfrm>
            <a:off x="3837215" y="130631"/>
            <a:ext cx="3304495"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Battle of Somme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A9B758-4FFF-48AF-B3E8-1CDDD1734DB6}"/>
              </a:ext>
            </a:extLst>
          </p:cNvPr>
          <p:cNvSpPr txBox="1"/>
          <p:nvPr/>
        </p:nvSpPr>
        <p:spPr>
          <a:xfrm>
            <a:off x="5535585" y="-146953"/>
            <a:ext cx="1120816"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1917</a:t>
            </a:r>
          </a:p>
        </p:txBody>
      </p:sp>
      <p:sp>
        <p:nvSpPr>
          <p:cNvPr id="3" name="TextBox 2">
            <a:extLst>
              <a:ext uri="{FF2B5EF4-FFF2-40B4-BE49-F238E27FC236}">
                <a16:creationId xmlns:a16="http://schemas.microsoft.com/office/drawing/2014/main" id="{480B8BCA-AE3D-41D1-BE9E-DF5EA7CFB4B7}"/>
              </a:ext>
            </a:extLst>
          </p:cNvPr>
          <p:cNvSpPr txBox="1"/>
          <p:nvPr/>
        </p:nvSpPr>
        <p:spPr>
          <a:xfrm>
            <a:off x="1045031" y="1583868"/>
            <a:ext cx="10662553" cy="4401208"/>
          </a:xfrm>
          <a:prstGeom prst="rect">
            <a:avLst/>
          </a:prstGeom>
          <a:noFill/>
          <a:ln cap="flat">
            <a:noFill/>
          </a:ln>
        </p:spPr>
        <p:txBody>
          <a:bodyPr vert="horz" wrap="square" lIns="91440" tIns="45720" rIns="91440" bIns="45720" anchor="t" anchorCtr="0" compatLnSpc="1">
            <a:spAutoFit/>
          </a:bodyPr>
          <a:lstStyle/>
          <a:p>
            <a:pPr marL="514350" marR="0" lvl="0" indent="-5143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The British get a secret message that Mexican will attack America which forces America to join the war.</a:t>
            </a:r>
            <a:br>
              <a:rPr lang="en-IE" sz="2800" b="0" i="0" u="none" strike="noStrike" kern="1200" cap="none" spc="0" baseline="0">
                <a:solidFill>
                  <a:srgbClr val="000000"/>
                </a:solidFill>
                <a:uFillTx/>
                <a:latin typeface="Calibri"/>
              </a:rPr>
            </a:br>
            <a:endParaRPr lang="en-IE" sz="2800" b="0" i="0" u="none" strike="noStrike" kern="1200" cap="none" spc="0" baseline="0">
              <a:solidFill>
                <a:srgbClr val="000000"/>
              </a:solidFill>
              <a:uFillTx/>
              <a:latin typeface="Calibri"/>
            </a:endParaRPr>
          </a:p>
          <a:p>
            <a:pPr marL="514350" marR="0" lvl="0" indent="-5143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Germany resume the bombing with U-boats. Greece enters the war on the allies side.</a:t>
            </a:r>
          </a:p>
          <a:p>
            <a:pPr marL="514350" marR="0" lvl="0" indent="-5143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514350" marR="0" lvl="0" indent="-5143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Battle of Cambrai Begins with England mass tank attack catches Germany off guard.</a:t>
            </a:r>
          </a:p>
          <a:p>
            <a:pPr marL="514350" marR="0" lvl="0" indent="-5143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3E3B01-85FD-4116-8BEC-C904281F753A}"/>
              </a:ext>
            </a:extLst>
          </p:cNvPr>
          <p:cNvSpPr txBox="1"/>
          <p:nvPr/>
        </p:nvSpPr>
        <p:spPr>
          <a:xfrm>
            <a:off x="2875550" y="168441"/>
            <a:ext cx="5397630" cy="584777"/>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200" b="0" i="0" u="none" strike="noStrike" kern="1200" cap="none" spc="0" baseline="0">
                <a:solidFill>
                  <a:srgbClr val="FFFFFF"/>
                </a:solidFill>
                <a:uFillTx/>
                <a:latin typeface="Century Gothic"/>
              </a:rPr>
              <a:t>Archduke Franz Ferdinand</a:t>
            </a:r>
          </a:p>
        </p:txBody>
      </p:sp>
      <p:sp>
        <p:nvSpPr>
          <p:cNvPr id="3" name="TextBox 2">
            <a:extLst>
              <a:ext uri="{FF2B5EF4-FFF2-40B4-BE49-F238E27FC236}">
                <a16:creationId xmlns:a16="http://schemas.microsoft.com/office/drawing/2014/main" id="{7C71C2F4-4FCE-481E-8CE1-0C7601C1EC90}"/>
              </a:ext>
            </a:extLst>
          </p:cNvPr>
          <p:cNvSpPr txBox="1"/>
          <p:nvPr/>
        </p:nvSpPr>
        <p:spPr>
          <a:xfrm>
            <a:off x="1046750" y="1913025"/>
            <a:ext cx="9589166" cy="3970315"/>
          </a:xfrm>
          <a:prstGeom prst="rect">
            <a:avLst/>
          </a:prstGeom>
          <a:noFill/>
          <a:ln cap="flat">
            <a:noFill/>
          </a:ln>
        </p:spPr>
        <p:txBody>
          <a:bodyPr vert="horz" wrap="square" lIns="91440" tIns="45720" rIns="91440" bIns="45720" anchor="t" anchorCtr="0" compatLnSpc="1">
            <a:spAutoFit/>
          </a:bodyPr>
          <a:lstStyle/>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FFFFFF"/>
                </a:solidFill>
                <a:uFillTx/>
                <a:latin typeface="Century Gothic"/>
              </a:rPr>
              <a:t>The Thing that caused World War 1 to happen was a man called Archduke Franz Ferdinand.</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FFFFFF"/>
              </a:solidFill>
              <a:uFillTx/>
              <a:latin typeface="Century Gothic"/>
            </a:endParaRP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FFFFFF"/>
                </a:solidFill>
                <a:uFillTx/>
                <a:latin typeface="Century Gothic"/>
              </a:rPr>
              <a:t>He started it by shooting Austro Hungarian Empire  along with his wife Sophie.</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FFFFFF"/>
              </a:solidFill>
              <a:uFillTx/>
              <a:latin typeface="Century Gothic"/>
            </a:endParaRP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FFFFFF"/>
                </a:solidFill>
                <a:uFillTx/>
                <a:latin typeface="Century Gothic"/>
              </a:rPr>
              <a:t>Austria-Hungary blamed the Serbian government.</a:t>
            </a: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FFFFFF"/>
              </a:solidFill>
              <a:uFillTx/>
              <a:latin typeface="Century Gothic"/>
            </a:endParaRPr>
          </a:p>
          <a:p>
            <a:pPr marL="457200" marR="0" lvl="0" indent="-45720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FFFFFF"/>
                </a:solidFill>
                <a:uFillTx/>
                <a:latin typeface="Century Gothic"/>
              </a:rPr>
              <a:t>Which lead to World War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Picture 2" descr="A picture containing outdoor, grass, sky, field&#10;&#10;Description automatically generated">
            <a:extLst>
              <a:ext uri="{FF2B5EF4-FFF2-40B4-BE49-F238E27FC236}">
                <a16:creationId xmlns:a16="http://schemas.microsoft.com/office/drawing/2014/main" id="{4BEB35A9-BD6C-4378-9017-5C460B432824}"/>
              </a:ext>
            </a:extLst>
          </p:cNvPr>
          <p:cNvPicPr>
            <a:picLocks noChangeAspect="1"/>
          </p:cNvPicPr>
          <p:nvPr/>
        </p:nvPicPr>
        <p:blipFill>
          <a:blip r:embed="rId2"/>
          <a:stretch>
            <a:fillRect/>
          </a:stretch>
        </p:blipFill>
        <p:spPr>
          <a:xfrm>
            <a:off x="653146" y="0"/>
            <a:ext cx="10885712" cy="6858000"/>
          </a:xfrm>
          <a:prstGeom prst="rect">
            <a:avLst/>
          </a:prstGeom>
          <a:noFill/>
          <a:ln cap="flat">
            <a:noFill/>
          </a:ln>
        </p:spPr>
      </p:pic>
      <p:sp>
        <p:nvSpPr>
          <p:cNvPr id="3" name="TextBox 3">
            <a:extLst>
              <a:ext uri="{FF2B5EF4-FFF2-40B4-BE49-F238E27FC236}">
                <a16:creationId xmlns:a16="http://schemas.microsoft.com/office/drawing/2014/main" id="{7136AFA3-EBB2-4CC7-BAC1-FAA7ABFCA860}"/>
              </a:ext>
            </a:extLst>
          </p:cNvPr>
          <p:cNvSpPr txBox="1"/>
          <p:nvPr/>
        </p:nvSpPr>
        <p:spPr>
          <a:xfrm>
            <a:off x="653146" y="6858000"/>
            <a:ext cx="10885712"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commons.wikimedia.org/wiki/File:Bundesarchiv_Bild_146-1990-055-07A,_Frankreich,_zerschossene_englische_Panzer.jpg"/>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DDE6A1-595E-41CD-9E77-2384D8450A89}"/>
              </a:ext>
            </a:extLst>
          </p:cNvPr>
          <p:cNvSpPr txBox="1"/>
          <p:nvPr/>
        </p:nvSpPr>
        <p:spPr>
          <a:xfrm>
            <a:off x="4425046" y="-114300"/>
            <a:ext cx="3726920"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The end of the war</a:t>
            </a:r>
          </a:p>
        </p:txBody>
      </p:sp>
      <p:sp>
        <p:nvSpPr>
          <p:cNvPr id="3" name="TextBox 2">
            <a:extLst>
              <a:ext uri="{FF2B5EF4-FFF2-40B4-BE49-F238E27FC236}">
                <a16:creationId xmlns:a16="http://schemas.microsoft.com/office/drawing/2014/main" id="{1CB770B2-1D57-4910-A801-C29977D4863F}"/>
              </a:ext>
            </a:extLst>
          </p:cNvPr>
          <p:cNvSpPr txBox="1"/>
          <p:nvPr/>
        </p:nvSpPr>
        <p:spPr>
          <a:xfrm>
            <a:off x="865415" y="1796146"/>
            <a:ext cx="10809515" cy="5262975"/>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Russia leaves the war on 3 march 1918. Since Russia leaves the war Germany sends most of their men to the Battle of Somme.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 The launch the spring offensive their last chance to beat the allies.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On the 4th October Germany ask the Allies for a treaty. Then Austro-Hungarin ask for a treaty.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Picture 2" descr="A picture containing person, sitting, group, posing&#10;&#10;Description automatically generated">
            <a:extLst>
              <a:ext uri="{FF2B5EF4-FFF2-40B4-BE49-F238E27FC236}">
                <a16:creationId xmlns:a16="http://schemas.microsoft.com/office/drawing/2014/main" id="{63C906C9-8129-4780-A7C8-E099A33BD238}"/>
              </a:ext>
            </a:extLst>
          </p:cNvPr>
          <p:cNvPicPr>
            <a:picLocks noChangeAspect="1"/>
          </p:cNvPicPr>
          <p:nvPr/>
        </p:nvPicPr>
        <p:blipFill>
          <a:blip r:embed="rId2"/>
          <a:stretch>
            <a:fillRect/>
          </a:stretch>
        </p:blipFill>
        <p:spPr>
          <a:xfrm>
            <a:off x="963384" y="1012368"/>
            <a:ext cx="10564584" cy="5605875"/>
          </a:xfrm>
          <a:prstGeom prst="rect">
            <a:avLst/>
          </a:prstGeom>
          <a:noFill/>
          <a:ln cap="flat">
            <a:noFill/>
          </a:ln>
        </p:spPr>
      </p:pic>
      <p:sp>
        <p:nvSpPr>
          <p:cNvPr id="3" name="TextBox 3">
            <a:extLst>
              <a:ext uri="{FF2B5EF4-FFF2-40B4-BE49-F238E27FC236}">
                <a16:creationId xmlns:a16="http://schemas.microsoft.com/office/drawing/2014/main" id="{9C936191-450E-446C-807E-2102BA7C6957}"/>
              </a:ext>
            </a:extLst>
          </p:cNvPr>
          <p:cNvSpPr txBox="1"/>
          <p:nvPr/>
        </p:nvSpPr>
        <p:spPr>
          <a:xfrm>
            <a:off x="963384" y="5564124"/>
            <a:ext cx="10564584"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courses.lumenlearning.com/boundless-ushistory/chapter/diplomacy-and-negotiations-at-the-end-of-the-war/"/>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FBD2E663-3BF2-4969-A671-A2F635305470}"/>
              </a:ext>
            </a:extLst>
          </p:cNvPr>
          <p:cNvSpPr txBox="1"/>
          <p:nvPr/>
        </p:nvSpPr>
        <p:spPr>
          <a:xfrm>
            <a:off x="4049484" y="189079"/>
            <a:ext cx="5258430"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Germany treaty with Allies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22D926-3514-4297-91FB-CE3E604ECF44}"/>
              </a:ext>
            </a:extLst>
          </p:cNvPr>
          <p:cNvSpPr txBox="1"/>
          <p:nvPr/>
        </p:nvSpPr>
        <p:spPr>
          <a:xfrm>
            <a:off x="3241630" y="0"/>
            <a:ext cx="5708745"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Consequences of world war 1</a:t>
            </a:r>
          </a:p>
        </p:txBody>
      </p:sp>
      <p:sp>
        <p:nvSpPr>
          <p:cNvPr id="3" name="TextBox 2">
            <a:extLst>
              <a:ext uri="{FF2B5EF4-FFF2-40B4-BE49-F238E27FC236}">
                <a16:creationId xmlns:a16="http://schemas.microsoft.com/office/drawing/2014/main" id="{EEACD4C6-F14C-48A5-A7D2-8BBC538365ED}"/>
              </a:ext>
            </a:extLst>
          </p:cNvPr>
          <p:cNvSpPr txBox="1"/>
          <p:nvPr/>
        </p:nvSpPr>
        <p:spPr>
          <a:xfrm>
            <a:off x="718453" y="1420584"/>
            <a:ext cx="11005453" cy="5693868"/>
          </a:xfrm>
          <a:prstGeom prst="rect">
            <a:avLst/>
          </a:prstGeom>
          <a:noFill/>
          <a:ln cap="flat">
            <a:noFill/>
          </a:ln>
        </p:spPr>
        <p:txBody>
          <a:bodyPr vert="horz" wrap="square" lIns="91440" tIns="45720" rIns="91440" bIns="45720" anchor="t" anchorCtr="0" compatLnSpc="1">
            <a:spAutoFit/>
          </a:bodyPr>
          <a:lstStyle/>
          <a:p>
            <a:pPr marL="514350" marR="0" lvl="0"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When World War 1 ended there were new states Austro-Hungarian and Ottoman Empires were abolished and Poland Czechoslovakia Yugoslavia Turkey and Finland.</a:t>
            </a:r>
          </a:p>
          <a:p>
            <a:pPr marL="514350" marR="0" lvl="0"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514350" marR="0" lvl="0"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The Treaty was deeply unpopular in Germany where people felt it was harsh they thought they did not start the war and they ignored  the treaty.</a:t>
            </a:r>
          </a:p>
          <a:p>
            <a:pPr marL="514350" marR="0" lvl="0"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514350" marR="0" lvl="0"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Italy had a lot of anger because they did not get the land they were promised.</a:t>
            </a:r>
          </a:p>
          <a:p>
            <a:pPr marL="514350" marR="0" lvl="0"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514350" marR="0" lvl="0" indent="-514350" algn="l" defTabSz="914400" rtl="0" fontAlgn="auto" hangingPunct="1">
              <a:lnSpc>
                <a:spcPct val="100000"/>
              </a:lnSpc>
              <a:spcBef>
                <a:spcPts val="0"/>
              </a:spcBef>
              <a:spcAft>
                <a:spcPts val="0"/>
              </a:spcAft>
              <a:buSzPct val="100000"/>
              <a:buFont typeface="Calibri Light"/>
              <a:buAutoNum type="arabicPeriod"/>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5BBB6910-501C-48B3-B107-1602AB79D4E5}"/>
              </a:ext>
            </a:extLst>
          </p:cNvPr>
          <p:cNvPicPr>
            <a:picLocks noChangeAspect="1"/>
          </p:cNvPicPr>
          <p:nvPr/>
        </p:nvPicPr>
        <p:blipFill>
          <a:blip r:embed="rId2"/>
          <a:stretch>
            <a:fillRect/>
          </a:stretch>
        </p:blipFill>
        <p:spPr>
          <a:xfrm>
            <a:off x="1469568" y="381003"/>
            <a:ext cx="8997046" cy="6096003"/>
          </a:xfrm>
          <a:prstGeom prst="rect">
            <a:avLst/>
          </a:prstGeom>
          <a:noFill/>
          <a:ln cap="flat">
            <a:noFill/>
          </a:ln>
        </p:spPr>
      </p:pic>
      <p:sp>
        <p:nvSpPr>
          <p:cNvPr id="3" name="TextBox 3">
            <a:extLst>
              <a:ext uri="{FF2B5EF4-FFF2-40B4-BE49-F238E27FC236}">
                <a16:creationId xmlns:a16="http://schemas.microsoft.com/office/drawing/2014/main" id="{FBE2F17D-A193-44C8-AD62-FD55573585D3}"/>
              </a:ext>
            </a:extLst>
          </p:cNvPr>
          <p:cNvSpPr txBox="1"/>
          <p:nvPr/>
        </p:nvSpPr>
        <p:spPr>
          <a:xfrm>
            <a:off x="2147889" y="6476996"/>
            <a:ext cx="7896228"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eccionsociais.blogspot.com/2014/04/what-did-first-world-war-change.html"/>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nc-sa/3.0/"/>
              </a:rPr>
              <a:t>CC BY-SA-NC</a:t>
            </a:r>
            <a:endParaRPr lang="en-IE" sz="900" b="0" i="0" u="none" strike="noStrike" kern="1200" cap="none" spc="0" baseline="0">
              <a:solidFill>
                <a:srgbClr val="000000"/>
              </a:solidFill>
              <a:uFillTx/>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6">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D69E5-4F21-4989-A339-8A010F979087}"/>
              </a:ext>
            </a:extLst>
          </p:cNvPr>
          <p:cNvSpPr txBox="1"/>
          <p:nvPr/>
        </p:nvSpPr>
        <p:spPr>
          <a:xfrm>
            <a:off x="2726868" y="1306284"/>
            <a:ext cx="5411995" cy="2862318"/>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6000" b="0" i="0" u="none" strike="noStrike" kern="1200" cap="none" spc="0" baseline="0">
                <a:solidFill>
                  <a:srgbClr val="000000"/>
                </a:solidFill>
                <a:uFillTx/>
                <a:latin typeface="Calibri"/>
              </a:rPr>
              <a:t>World war 1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6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6000" b="0" i="0" u="none" strike="noStrike" kern="1200" cap="none" spc="0" baseline="0">
                <a:solidFill>
                  <a:srgbClr val="000000"/>
                </a:solidFill>
                <a:uFillTx/>
                <a:latin typeface="Calibri"/>
              </a:rPr>
              <a:t>By Josh Elworthy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2" name="Picture 5" descr="A framed picture of a person&#10;&#10;Description automatically generated with low confidence">
            <a:extLst>
              <a:ext uri="{FF2B5EF4-FFF2-40B4-BE49-F238E27FC236}">
                <a16:creationId xmlns:a16="http://schemas.microsoft.com/office/drawing/2014/main" id="{3720882A-52A8-45CA-A343-366E78BAD073}"/>
              </a:ext>
            </a:extLst>
          </p:cNvPr>
          <p:cNvPicPr>
            <a:picLocks noChangeAspect="1"/>
          </p:cNvPicPr>
          <p:nvPr/>
        </p:nvPicPr>
        <p:blipFill>
          <a:blip r:embed="rId2"/>
          <a:stretch>
            <a:fillRect/>
          </a:stretch>
        </p:blipFill>
        <p:spPr>
          <a:xfrm>
            <a:off x="130631" y="850199"/>
            <a:ext cx="11930743" cy="6123215"/>
          </a:xfrm>
          <a:prstGeom prst="rect">
            <a:avLst/>
          </a:prstGeom>
          <a:noFill/>
          <a:ln cap="flat">
            <a:noFill/>
          </a:ln>
        </p:spPr>
      </p:pic>
      <p:sp>
        <p:nvSpPr>
          <p:cNvPr id="3" name="TextBox 6">
            <a:extLst>
              <a:ext uri="{FF2B5EF4-FFF2-40B4-BE49-F238E27FC236}">
                <a16:creationId xmlns:a16="http://schemas.microsoft.com/office/drawing/2014/main" id="{CA38503D-8B67-4A14-83A8-C6CB6669F739}"/>
              </a:ext>
            </a:extLst>
          </p:cNvPr>
          <p:cNvSpPr txBox="1"/>
          <p:nvPr/>
        </p:nvSpPr>
        <p:spPr>
          <a:xfrm>
            <a:off x="261253" y="6858000"/>
            <a:ext cx="1193074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www.flickr.com/photos/24108242@N05/14298440722"/>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
        <p:nvSpPr>
          <p:cNvPr id="4" name="TextBox 8">
            <a:extLst>
              <a:ext uri="{FF2B5EF4-FFF2-40B4-BE49-F238E27FC236}">
                <a16:creationId xmlns:a16="http://schemas.microsoft.com/office/drawing/2014/main" id="{84E317FE-C080-451D-BB93-14B4EDF5249A}"/>
              </a:ext>
            </a:extLst>
          </p:cNvPr>
          <p:cNvSpPr txBox="1"/>
          <p:nvPr/>
        </p:nvSpPr>
        <p:spPr>
          <a:xfrm>
            <a:off x="3700549" y="0"/>
            <a:ext cx="5052151"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Archduke Franz Ferdinand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89EEFE8-C19E-40A3-8500-98AC95E1BBB0}"/>
              </a:ext>
            </a:extLst>
          </p:cNvPr>
          <p:cNvSpPr txBox="1"/>
          <p:nvPr/>
        </p:nvSpPr>
        <p:spPr>
          <a:xfrm>
            <a:off x="1045031" y="1567546"/>
            <a:ext cx="10580915" cy="397031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A another main factor why World War 1 started was disagreements over Africa And Asia.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The countries that were involved in World War 1 are Germany, Austria-Hungary ,Ottoman Empire and Bulgaria against  the allies Great Britain, France, Russia, Italy, Romania, Japan and the United States.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51DCEF82-E23D-41AD-A165-6E36FC76A0B4}"/>
              </a:ext>
            </a:extLst>
          </p:cNvPr>
          <p:cNvPicPr>
            <a:picLocks noChangeAspect="1"/>
          </p:cNvPicPr>
          <p:nvPr/>
        </p:nvPicPr>
        <p:blipFill>
          <a:blip r:embed="rId2"/>
          <a:stretch>
            <a:fillRect/>
          </a:stretch>
        </p:blipFill>
        <p:spPr>
          <a:xfrm>
            <a:off x="1028700" y="604162"/>
            <a:ext cx="9160331" cy="5900239"/>
          </a:xfrm>
          <a:prstGeom prst="rect">
            <a:avLst/>
          </a:prstGeom>
          <a:noFill/>
          <a:ln cap="flat">
            <a:noFill/>
          </a:ln>
        </p:spPr>
      </p:pic>
      <p:sp>
        <p:nvSpPr>
          <p:cNvPr id="3" name="TextBox 3">
            <a:extLst>
              <a:ext uri="{FF2B5EF4-FFF2-40B4-BE49-F238E27FC236}">
                <a16:creationId xmlns:a16="http://schemas.microsoft.com/office/drawing/2014/main" id="{BF549E84-9F4F-43FD-9181-899C12DBCFF5}"/>
              </a:ext>
            </a:extLst>
          </p:cNvPr>
          <p:cNvSpPr txBox="1"/>
          <p:nvPr/>
        </p:nvSpPr>
        <p:spPr>
          <a:xfrm>
            <a:off x="1028700" y="5180240"/>
            <a:ext cx="9160331"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idealjetsam.typepad.com/progresses/2007/03/class_summary_t.html"/>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nc-sa/3.0/"/>
              </a:rPr>
              <a:t>CC BY-SA-NC</a:t>
            </a:r>
            <a:endParaRPr lang="en-IE" sz="9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6A7942E3-8143-42BD-A78E-CA4793B5DB21}"/>
              </a:ext>
            </a:extLst>
          </p:cNvPr>
          <p:cNvSpPr txBox="1"/>
          <p:nvPr/>
        </p:nvSpPr>
        <p:spPr>
          <a:xfrm>
            <a:off x="3380015" y="0"/>
            <a:ext cx="4947059" cy="52321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Map of countries in World War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488349-E4F2-4D91-934B-4650798726A6}"/>
              </a:ext>
            </a:extLst>
          </p:cNvPr>
          <p:cNvSpPr txBox="1"/>
          <p:nvPr/>
        </p:nvSpPr>
        <p:spPr>
          <a:xfrm>
            <a:off x="5535585" y="0"/>
            <a:ext cx="1120816"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1914</a:t>
            </a:r>
          </a:p>
        </p:txBody>
      </p:sp>
      <p:sp>
        <p:nvSpPr>
          <p:cNvPr id="3" name="TextBox 2">
            <a:extLst>
              <a:ext uri="{FF2B5EF4-FFF2-40B4-BE49-F238E27FC236}">
                <a16:creationId xmlns:a16="http://schemas.microsoft.com/office/drawing/2014/main" id="{C911BE15-5251-4A45-B53A-20EB84D84BA7}"/>
              </a:ext>
            </a:extLst>
          </p:cNvPr>
          <p:cNvSpPr txBox="1"/>
          <p:nvPr/>
        </p:nvSpPr>
        <p:spPr>
          <a:xfrm>
            <a:off x="783768" y="490438"/>
            <a:ext cx="11283046" cy="6555644"/>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World War 1 started on July 28 1914.</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The Austrians blamed Serbia government for it and declared war on Serbia.</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 On August Russia declared war on Austria because there ally was Serbia.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 Then Germany declared war on Russia as Austria was there ally. Then France been an ally with Russia declared war with Germany.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 But when Germany invaded Belgium England declared war on Germany</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Most of the countries thought World War 1 was going to be over in a couple of months.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 </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EB29922-F85D-4C36-9F0F-E8294F56E206}"/>
              </a:ext>
            </a:extLst>
          </p:cNvPr>
          <p:cNvSpPr txBox="1"/>
          <p:nvPr/>
        </p:nvSpPr>
        <p:spPr>
          <a:xfrm>
            <a:off x="4789718" y="-137160"/>
            <a:ext cx="3004672"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In the trenches</a:t>
            </a:r>
          </a:p>
        </p:txBody>
      </p:sp>
      <p:sp>
        <p:nvSpPr>
          <p:cNvPr id="3" name="TextBox 3">
            <a:extLst>
              <a:ext uri="{FF2B5EF4-FFF2-40B4-BE49-F238E27FC236}">
                <a16:creationId xmlns:a16="http://schemas.microsoft.com/office/drawing/2014/main" id="{3FB03D7E-9862-477C-A20E-28C366462651}"/>
              </a:ext>
            </a:extLst>
          </p:cNvPr>
          <p:cNvSpPr txBox="1"/>
          <p:nvPr/>
        </p:nvSpPr>
        <p:spPr>
          <a:xfrm>
            <a:off x="607527" y="624836"/>
            <a:ext cx="11369036" cy="2246772"/>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Along the western front soldiers dug deep trenches/a massive hole in the ground to protect themselves from enemy fire.</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The land in the middle was called no man’s land also in no mans land there is barbed wire but they were not meet by barb wire they were meet by machine gun fire .</a:t>
            </a:r>
          </a:p>
        </p:txBody>
      </p:sp>
      <p:pic>
        <p:nvPicPr>
          <p:cNvPr id="4" name="Picture 5" descr="A picture containing outdoor, ground, old, group&#10;&#10;Description automatically generated">
            <a:extLst>
              <a:ext uri="{FF2B5EF4-FFF2-40B4-BE49-F238E27FC236}">
                <a16:creationId xmlns:a16="http://schemas.microsoft.com/office/drawing/2014/main" id="{B6286CE3-D693-42BE-82E2-941C9366AF47}"/>
              </a:ext>
            </a:extLst>
          </p:cNvPr>
          <p:cNvPicPr>
            <a:picLocks noChangeAspect="1"/>
          </p:cNvPicPr>
          <p:nvPr/>
        </p:nvPicPr>
        <p:blipFill>
          <a:blip r:embed="rId2"/>
          <a:stretch>
            <a:fillRect/>
          </a:stretch>
        </p:blipFill>
        <p:spPr>
          <a:xfrm>
            <a:off x="198123" y="2871609"/>
            <a:ext cx="11993883" cy="3986390"/>
          </a:xfrm>
          <a:prstGeom prst="rect">
            <a:avLst/>
          </a:prstGeom>
          <a:noFill/>
          <a:ln cap="flat">
            <a:noFill/>
          </a:ln>
        </p:spPr>
      </p:pic>
      <p:sp>
        <p:nvSpPr>
          <p:cNvPr id="5" name="TextBox 6">
            <a:extLst>
              <a:ext uri="{FF2B5EF4-FFF2-40B4-BE49-F238E27FC236}">
                <a16:creationId xmlns:a16="http://schemas.microsoft.com/office/drawing/2014/main" id="{A3AB420F-A915-4D95-A0FD-7518D31518F0}"/>
              </a:ext>
            </a:extLst>
          </p:cNvPr>
          <p:cNvSpPr txBox="1"/>
          <p:nvPr/>
        </p:nvSpPr>
        <p:spPr>
          <a:xfrm>
            <a:off x="198123" y="6858000"/>
            <a:ext cx="1199388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s://commons.wikimedia.org/wiki/File:The_Western_Front,_1914_Q53490.jpg"/>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sa/3.0/"/>
              </a:rPr>
              <a:t>CC BY-SA</a:t>
            </a:r>
            <a:endParaRPr lang="en-IE" sz="900" b="0" i="0" u="none" strike="noStrike" kern="1200" cap="none" spc="0" baseline="0">
              <a:solidFill>
                <a:srgbClr val="000000"/>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5" descr="A picture containing text, outdoor, sky, field&#10;&#10;Description automatically generated">
            <a:extLst>
              <a:ext uri="{FF2B5EF4-FFF2-40B4-BE49-F238E27FC236}">
                <a16:creationId xmlns:a16="http://schemas.microsoft.com/office/drawing/2014/main" id="{10A2FA0B-BA5F-4D2D-9D48-827EA6F1168A}"/>
              </a:ext>
            </a:extLst>
          </p:cNvPr>
          <p:cNvPicPr>
            <a:picLocks noChangeAspect="1"/>
          </p:cNvPicPr>
          <p:nvPr/>
        </p:nvPicPr>
        <p:blipFill>
          <a:blip r:embed="rId2"/>
          <a:stretch>
            <a:fillRect/>
          </a:stretch>
        </p:blipFill>
        <p:spPr>
          <a:xfrm>
            <a:off x="1264916" y="-2085536"/>
            <a:ext cx="10027923" cy="9058604"/>
          </a:xfrm>
          <a:prstGeom prst="rect">
            <a:avLst/>
          </a:prstGeom>
          <a:noFill/>
          <a:ln cap="flat">
            <a:noFill/>
          </a:ln>
        </p:spPr>
      </p:pic>
      <p:sp>
        <p:nvSpPr>
          <p:cNvPr id="3" name="TextBox 6">
            <a:extLst>
              <a:ext uri="{FF2B5EF4-FFF2-40B4-BE49-F238E27FC236}">
                <a16:creationId xmlns:a16="http://schemas.microsoft.com/office/drawing/2014/main" id="{847C602B-59C9-4651-9895-9FCBDF2A9395}"/>
              </a:ext>
            </a:extLst>
          </p:cNvPr>
          <p:cNvSpPr txBox="1"/>
          <p:nvPr/>
        </p:nvSpPr>
        <p:spPr>
          <a:xfrm>
            <a:off x="1264916" y="3529007"/>
            <a:ext cx="10027923"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900" b="0" i="0" u="none" strike="noStrike" kern="1200" cap="none" spc="0" baseline="0">
                <a:solidFill>
                  <a:srgbClr val="000000"/>
                </a:solidFill>
                <a:uFillTx/>
                <a:latin typeface="Calibri"/>
                <a:hlinkClick r:id="rId3" tooltip="http://ww1centenary.oucs.ox.ac.uk/memoryofwar/language-memory-and-the-first-world-war-in-britain/"/>
              </a:rPr>
              <a:t>This Photo</a:t>
            </a:r>
            <a:r>
              <a:rPr lang="en-IE" sz="900" b="0" i="0" u="none" strike="noStrike" kern="1200" cap="none" spc="0" baseline="0">
                <a:solidFill>
                  <a:srgbClr val="000000"/>
                </a:solidFill>
                <a:uFillTx/>
                <a:latin typeface="Calibri"/>
              </a:rPr>
              <a:t> by Unknown Author is licensed under </a:t>
            </a:r>
            <a:r>
              <a:rPr lang="en-IE" sz="900" b="0" i="0" u="none" strike="noStrike" kern="1200" cap="none" spc="0" baseline="0">
                <a:solidFill>
                  <a:srgbClr val="000000"/>
                </a:solidFill>
                <a:uFillTx/>
                <a:latin typeface="Calibri"/>
                <a:hlinkClick r:id="rId4" tooltip="https://creativecommons.org/licenses/by-nc-sa/3.0/"/>
              </a:rPr>
              <a:t>CC BY-SA-NC</a:t>
            </a:r>
            <a:endParaRPr lang="en-IE" sz="900" b="0" i="0" u="none" strike="noStrike" kern="1200" cap="none" spc="0" baseline="0">
              <a:solidFill>
                <a:srgbClr val="000000"/>
              </a:solidFill>
              <a:uFillTx/>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B71054-B206-42CF-A84D-A5ED35AF468E}"/>
              </a:ext>
            </a:extLst>
          </p:cNvPr>
          <p:cNvSpPr txBox="1"/>
          <p:nvPr/>
        </p:nvSpPr>
        <p:spPr>
          <a:xfrm>
            <a:off x="3901443" y="0"/>
            <a:ext cx="3221586" cy="646334"/>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IE" sz="3600" b="0" i="0" u="none" strike="noStrike" kern="1200" cap="none" spc="0" baseline="0">
                <a:solidFill>
                  <a:srgbClr val="000000"/>
                </a:solidFill>
                <a:uFillTx/>
                <a:latin typeface="Calibri"/>
              </a:rPr>
              <a:t>New technology</a:t>
            </a:r>
          </a:p>
        </p:txBody>
      </p:sp>
      <p:sp>
        <p:nvSpPr>
          <p:cNvPr id="3" name="TextBox 2">
            <a:extLst>
              <a:ext uri="{FF2B5EF4-FFF2-40B4-BE49-F238E27FC236}">
                <a16:creationId xmlns:a16="http://schemas.microsoft.com/office/drawing/2014/main" id="{E2BBF06D-7D86-4DCF-AC20-3018CE184A4E}"/>
              </a:ext>
            </a:extLst>
          </p:cNvPr>
          <p:cNvSpPr txBox="1"/>
          <p:nvPr/>
        </p:nvSpPr>
        <p:spPr>
          <a:xfrm>
            <a:off x="502920" y="1661163"/>
            <a:ext cx="11384280" cy="4832091"/>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World War 1 had loads of new technology including the first use of aeroplanes which were used for aerial combat and bombing.</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Germans also used U-boats which attacked any military or civilian in enemy waters.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The British had their own thing tanks to try and break the first line on the western front also mines and grenades were widely used by both teams.</a:t>
            </a: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IE"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IE" sz="2800" b="0" i="0" u="none" strike="noStrike" kern="1200" cap="none" spc="0" baseline="0">
                <a:solidFill>
                  <a:srgbClr val="000000"/>
                </a:solidFill>
                <a:uFillTx/>
                <a:latin typeface="Calibri"/>
              </a:rPr>
              <a:t>World War 1 also seen chemical weapons used by both sides which contained chlorine mustard and phosgene gas.</a:t>
            </a:r>
          </a:p>
        </p:txBody>
      </p:sp>
    </p:spTree>
  </p:cSld>
  <p:clrMapOvr>
    <a:masterClrMapping/>
  </p:clrMapOvr>
</p:sld>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951</Words>
  <Application>Microsoft Office PowerPoint</Application>
  <PresentationFormat>Widescreen</PresentationFormat>
  <Paragraphs>116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18aelworthy</dc:creator>
  <cp:lastModifiedBy>susan elworthy</cp:lastModifiedBy>
  <cp:revision>10</cp:revision>
  <dcterms:created xsi:type="dcterms:W3CDTF">2021-02-16T12:31:29Z</dcterms:created>
  <dcterms:modified xsi:type="dcterms:W3CDTF">2021-03-03T15:32:37Z</dcterms:modified>
</cp:coreProperties>
</file>