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493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316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820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124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8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2950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26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6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854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982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300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14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995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261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35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514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4FE969-20BE-46A9-BE85-00E9D762AFF0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0E2FA1-33D2-484D-A8C4-46D0B46143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7386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152" y="890543"/>
            <a:ext cx="9757893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10700" dirty="0" smtClean="0">
                <a:latin typeface="Algerian" panose="04020705040A02060702" pitchFamily="82" charset="0"/>
              </a:rPr>
              <a:t>World War I</a:t>
            </a:r>
            <a:r>
              <a:rPr lang="en-IE" dirty="0" smtClean="0">
                <a:latin typeface="Algerian" panose="04020705040A02060702" pitchFamily="82" charset="0"/>
              </a:rPr>
              <a:t/>
            </a:r>
            <a:br>
              <a:rPr lang="en-IE" dirty="0" smtClean="0">
                <a:latin typeface="Algerian" panose="04020705040A02060702" pitchFamily="82" charset="0"/>
              </a:rPr>
            </a:br>
            <a:r>
              <a:rPr lang="en-IE" sz="8000" dirty="0" smtClean="0">
                <a:latin typeface="Algerian" panose="04020705040A02060702" pitchFamily="82" charset="0"/>
              </a:rPr>
              <a:t>specifically</a:t>
            </a:r>
            <a:r>
              <a:rPr lang="en-IE" dirty="0" smtClean="0">
                <a:latin typeface="Algerian" panose="04020705040A02060702" pitchFamily="82" charset="0"/>
              </a:rPr>
              <a:t> </a:t>
            </a:r>
            <a:r>
              <a:rPr lang="en-IE" sz="8000" dirty="0" smtClean="0">
                <a:latin typeface="Algerian" panose="04020705040A02060702" pitchFamily="82" charset="0"/>
              </a:rPr>
              <a:t>1914</a:t>
            </a:r>
            <a:endParaRPr lang="en-IE" sz="80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735" y="5215944"/>
            <a:ext cx="5675290" cy="1533056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Alfredo" pitchFamily="2" charset="0"/>
              </a:rPr>
              <a:t>By Fionn Vennard</a:t>
            </a:r>
            <a:endParaRPr lang="en-IE" sz="2400" dirty="0">
              <a:latin typeface="Alfre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321" y="785067"/>
            <a:ext cx="9144000" cy="953931"/>
          </a:xfrm>
        </p:spPr>
        <p:txBody>
          <a:bodyPr/>
          <a:lstStyle/>
          <a:p>
            <a:pPr algn="ctr"/>
            <a:r>
              <a:rPr lang="en-IE" dirty="0" smtClean="0">
                <a:latin typeface="Algerian" panose="04020705040A02060702" pitchFamily="82" charset="0"/>
              </a:rPr>
              <a:t>Pictures of WWI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145962" cy="1405467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21" y="2621243"/>
            <a:ext cx="10058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685" y="695461"/>
            <a:ext cx="9144000" cy="959945"/>
          </a:xfrm>
        </p:spPr>
        <p:txBody>
          <a:bodyPr>
            <a:normAutofit/>
          </a:bodyPr>
          <a:lstStyle/>
          <a:p>
            <a:pPr algn="ctr"/>
            <a:r>
              <a:rPr lang="en-IE" dirty="0" smtClean="0">
                <a:latin typeface="Algerian" panose="04020705040A02060702" pitchFamily="82" charset="0"/>
              </a:rPr>
              <a:t>Pictures of WWI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9769" y="2485623"/>
            <a:ext cx="3679065" cy="503270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27" y="2485623"/>
            <a:ext cx="6583116" cy="36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396" y="579549"/>
            <a:ext cx="9144000" cy="1153129"/>
          </a:xfrm>
        </p:spPr>
        <p:txBody>
          <a:bodyPr/>
          <a:lstStyle/>
          <a:p>
            <a:pPr algn="ctr"/>
            <a:r>
              <a:rPr lang="en-IE" dirty="0" smtClean="0">
                <a:latin typeface="Algerian" panose="04020705040A02060702" pitchFamily="82" charset="0"/>
              </a:rPr>
              <a:t>Pictures of WWI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7972023" y="5178281"/>
            <a:ext cx="1449454" cy="76299"/>
          </a:xfrm>
        </p:spPr>
        <p:txBody>
          <a:bodyPr>
            <a:normAutofit fontScale="25000" lnSpcReduction="20000"/>
          </a:bodyPr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3" y="2260521"/>
            <a:ext cx="7307306" cy="44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2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61" y="581450"/>
            <a:ext cx="9144000" cy="2387600"/>
          </a:xfrm>
        </p:spPr>
        <p:txBody>
          <a:bodyPr/>
          <a:lstStyle/>
          <a:p>
            <a:r>
              <a:rPr lang="en-IE" dirty="0" smtClean="0">
                <a:latin typeface="Algerian" panose="04020705040A02060702" pitchFamily="82" charset="0"/>
              </a:rPr>
              <a:t>How WWI Started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9110" y="4271739"/>
            <a:ext cx="7023278" cy="1655762"/>
          </a:xfrm>
        </p:spPr>
        <p:txBody>
          <a:bodyPr/>
          <a:lstStyle/>
          <a:p>
            <a:pPr algn="ctr"/>
            <a:r>
              <a:rPr lang="en-IE" sz="2400" dirty="0" smtClean="0">
                <a:latin typeface="18thCentury" pitchFamily="2" charset="0"/>
              </a:rPr>
              <a:t>WWI started when Austrian archduke Franz Ferdinand was killed by South Slav nationalist Gavrilo </a:t>
            </a:r>
            <a:r>
              <a:rPr lang="en-IE" sz="2400" dirty="0" err="1" smtClean="0">
                <a:latin typeface="18thCentury" pitchFamily="2" charset="0"/>
              </a:rPr>
              <a:t>Princip</a:t>
            </a:r>
            <a:r>
              <a:rPr lang="en-IE" sz="2400" dirty="0" smtClean="0">
                <a:latin typeface="18thCentury" pitchFamily="2" charset="0"/>
              </a:rPr>
              <a:t> on June 28</a:t>
            </a:r>
            <a:r>
              <a:rPr lang="en-IE" sz="2400" baseline="30000" dirty="0" smtClean="0">
                <a:latin typeface="18thCentury" pitchFamily="2" charset="0"/>
              </a:rPr>
              <a:t>th</a:t>
            </a:r>
            <a:r>
              <a:rPr lang="en-IE" sz="2400" dirty="0" smtClean="0">
                <a:latin typeface="18thCentury" pitchFamily="2" charset="0"/>
              </a:rPr>
              <a:t> 1914</a:t>
            </a:r>
            <a:r>
              <a:rPr lang="en-IE" dirty="0" smtClean="0">
                <a:latin typeface="18thCentury" pitchFamily="2" charset="0"/>
              </a:rPr>
              <a:t>.</a:t>
            </a:r>
            <a:endParaRPr lang="en-IE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0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519" y="632966"/>
            <a:ext cx="11153104" cy="2387600"/>
          </a:xfrm>
        </p:spPr>
        <p:txBody>
          <a:bodyPr/>
          <a:lstStyle/>
          <a:p>
            <a:pPr algn="ctr"/>
            <a:r>
              <a:rPr lang="en-IE" dirty="0" smtClean="0">
                <a:latin typeface="Algerian" panose="04020705040A02060702" pitchFamily="82" charset="0"/>
              </a:rPr>
              <a:t>Which Country Started WWI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208" y="4179670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n-IE" sz="2400" dirty="0" smtClean="0">
                <a:latin typeface="18thCentury" pitchFamily="2" charset="0"/>
              </a:rPr>
              <a:t>Germany and Austria-Hungary started WWI</a:t>
            </a:r>
            <a:endParaRPr lang="en-IE" sz="2400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2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621" y="895321"/>
            <a:ext cx="8341218" cy="2421464"/>
          </a:xfrm>
        </p:spPr>
        <p:txBody>
          <a:bodyPr/>
          <a:lstStyle/>
          <a:p>
            <a:pPr algn="ctr"/>
            <a:r>
              <a:rPr lang="en-IE" dirty="0" smtClean="0">
                <a:latin typeface="Algerian" panose="04020705040A02060702" pitchFamily="82" charset="0"/>
              </a:rPr>
              <a:t>Which Countries were in The War in 1914 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805" y="3524764"/>
            <a:ext cx="9144000" cy="1655762"/>
          </a:xfrm>
        </p:spPr>
        <p:txBody>
          <a:bodyPr>
            <a:noAutofit/>
          </a:bodyPr>
          <a:lstStyle/>
          <a:p>
            <a:pPr algn="ctr"/>
            <a:r>
              <a:rPr lang="en-IE" sz="2400" dirty="0" smtClean="0">
                <a:latin typeface="18thCentury" pitchFamily="2" charset="0"/>
              </a:rPr>
              <a:t>The war initially started between the </a:t>
            </a:r>
            <a:r>
              <a:rPr lang="en-IE" sz="2400" dirty="0" err="1" smtClean="0">
                <a:latin typeface="18thCentury" pitchFamily="2" charset="0"/>
              </a:rPr>
              <a:t>german</a:t>
            </a:r>
            <a:r>
              <a:rPr lang="en-IE" sz="2400" dirty="0" smtClean="0">
                <a:latin typeface="18thCentury" pitchFamily="2" charset="0"/>
              </a:rPr>
              <a:t>/</a:t>
            </a:r>
            <a:r>
              <a:rPr lang="en-IE" sz="2400" dirty="0" err="1" smtClean="0">
                <a:latin typeface="18thCentury" pitchFamily="2" charset="0"/>
              </a:rPr>
              <a:t>Austria-hungary</a:t>
            </a:r>
            <a:r>
              <a:rPr lang="en-IE" sz="2400" dirty="0" smtClean="0">
                <a:latin typeface="18thCentury" pitchFamily="2" charset="0"/>
              </a:rPr>
              <a:t> alliance and </a:t>
            </a:r>
            <a:r>
              <a:rPr lang="en-IE" sz="2400" dirty="0" err="1" smtClean="0">
                <a:latin typeface="18thCentury" pitchFamily="2" charset="0"/>
              </a:rPr>
              <a:t>serbia</a:t>
            </a:r>
            <a:endParaRPr lang="en-IE" sz="2400" dirty="0" smtClean="0">
              <a:latin typeface="18thCentury" pitchFamily="2" charset="0"/>
            </a:endParaRPr>
          </a:p>
          <a:p>
            <a:pPr algn="ctr"/>
            <a:r>
              <a:rPr lang="en-IE" sz="2400" dirty="0" smtClean="0">
                <a:latin typeface="18thCentury" pitchFamily="2" charset="0"/>
              </a:rPr>
              <a:t>The Triple Entente of Britain, France and Russia joined Serbia in the war in 1914.</a:t>
            </a:r>
          </a:p>
          <a:p>
            <a:pPr algn="ctr"/>
            <a:r>
              <a:rPr lang="en-IE" sz="2400" dirty="0" smtClean="0">
                <a:latin typeface="18thCentury" pitchFamily="2" charset="0"/>
              </a:rPr>
              <a:t>While Italy had been an ally of Germany and Austria </a:t>
            </a:r>
            <a:r>
              <a:rPr lang="en-IE" sz="2400" dirty="0" err="1" smtClean="0">
                <a:latin typeface="18thCentury" pitchFamily="2" charset="0"/>
              </a:rPr>
              <a:t>hungary</a:t>
            </a:r>
            <a:r>
              <a:rPr lang="en-IE" sz="2400" dirty="0" smtClean="0">
                <a:latin typeface="18thCentury" pitchFamily="2" charset="0"/>
              </a:rPr>
              <a:t>, they joined the </a:t>
            </a:r>
            <a:r>
              <a:rPr lang="en-IE" sz="2400" dirty="0" err="1" smtClean="0">
                <a:latin typeface="18thCentury" pitchFamily="2" charset="0"/>
              </a:rPr>
              <a:t>british</a:t>
            </a:r>
            <a:r>
              <a:rPr lang="en-IE" sz="2400" dirty="0" smtClean="0">
                <a:latin typeface="18thCentury" pitchFamily="2" charset="0"/>
              </a:rPr>
              <a:t> in the war in 1914.</a:t>
            </a:r>
            <a:endParaRPr lang="en-IE" sz="2400" dirty="0">
              <a:latin typeface="18thCentury" pitchFamily="2" charset="0"/>
            </a:endParaRPr>
          </a:p>
          <a:p>
            <a:pPr algn="ctr"/>
            <a:r>
              <a:rPr lang="en-IE" sz="2400" dirty="0" smtClean="0">
                <a:latin typeface="18thCentury" pitchFamily="2" charset="0"/>
              </a:rPr>
              <a:t>later on Japan Joined the British in the war.</a:t>
            </a:r>
            <a:endParaRPr lang="en-IE" sz="2400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6782" y="1268808"/>
            <a:ext cx="7197726" cy="2421464"/>
          </a:xfrm>
        </p:spPr>
        <p:txBody>
          <a:bodyPr>
            <a:normAutofit/>
          </a:bodyPr>
          <a:lstStyle/>
          <a:p>
            <a:pPr algn="ctr"/>
            <a:r>
              <a:rPr lang="en-IE" dirty="0" smtClean="0">
                <a:latin typeface="Algerian" panose="04020705040A02060702" pitchFamily="82" charset="0"/>
              </a:rPr>
              <a:t>What was the biggest battle in 1914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3148" y="4527400"/>
            <a:ext cx="7197726" cy="1405467"/>
          </a:xfrm>
        </p:spPr>
        <p:txBody>
          <a:bodyPr>
            <a:noAutofit/>
          </a:bodyPr>
          <a:lstStyle/>
          <a:p>
            <a:pPr algn="ctr"/>
            <a:r>
              <a:rPr lang="en-IE" sz="2400" dirty="0" smtClean="0">
                <a:latin typeface="18thCentury" pitchFamily="2" charset="0"/>
              </a:rPr>
              <a:t>The biggest battle in 1914 was The Battle of the Somme with over 420,000 casualties suffered by the </a:t>
            </a:r>
            <a:r>
              <a:rPr lang="en-IE" sz="2400" dirty="0">
                <a:latin typeface="18thCentury" pitchFamily="2" charset="0"/>
              </a:rPr>
              <a:t>B</a:t>
            </a:r>
            <a:r>
              <a:rPr lang="en-IE" sz="2400" dirty="0" smtClean="0">
                <a:latin typeface="18thCentury" pitchFamily="2" charset="0"/>
              </a:rPr>
              <a:t>ritish and 500,000 casualties suffered by the Germans.</a:t>
            </a:r>
            <a:endParaRPr lang="en-IE" sz="2400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7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4208" y="650622"/>
            <a:ext cx="7197726" cy="2421464"/>
          </a:xfrm>
        </p:spPr>
        <p:txBody>
          <a:bodyPr/>
          <a:lstStyle/>
          <a:p>
            <a:pPr algn="ctr"/>
            <a:r>
              <a:rPr lang="en-IE" dirty="0" smtClean="0">
                <a:latin typeface="Algerian" panose="04020705040A02060702" pitchFamily="82" charset="0"/>
              </a:rPr>
              <a:t>Who were the main leaders of </a:t>
            </a:r>
            <a:r>
              <a:rPr lang="en-IE" dirty="0" err="1" smtClean="0">
                <a:latin typeface="Algerian" panose="04020705040A02060702" pitchFamily="82" charset="0"/>
              </a:rPr>
              <a:t>Wwi</a:t>
            </a:r>
            <a:r>
              <a:rPr lang="en-IE" dirty="0" smtClean="0">
                <a:latin typeface="Algerian" panose="04020705040A02060702" pitchFamily="82" charset="0"/>
              </a:rPr>
              <a:t> in 1914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270" y="4115276"/>
            <a:ext cx="7197726" cy="1847642"/>
          </a:xfrm>
        </p:spPr>
        <p:txBody>
          <a:bodyPr>
            <a:normAutofit/>
          </a:bodyPr>
          <a:lstStyle/>
          <a:p>
            <a:pPr algn="ctr"/>
            <a:r>
              <a:rPr lang="en-IE" sz="2400" dirty="0" smtClean="0">
                <a:latin typeface="18thCentury" pitchFamily="2" charset="0"/>
              </a:rPr>
              <a:t>The main leaders of WWI in 1914 were: David Lloyd George for Britain, Kaiser Wilhelm Ii for </a:t>
            </a:r>
            <a:r>
              <a:rPr lang="en-IE" sz="2400" dirty="0" err="1" smtClean="0">
                <a:latin typeface="18thCentury" pitchFamily="2" charset="0"/>
              </a:rPr>
              <a:t>germany</a:t>
            </a:r>
            <a:r>
              <a:rPr lang="en-IE" sz="2400" dirty="0" smtClean="0">
                <a:latin typeface="18thCentury" pitchFamily="2" charset="0"/>
              </a:rPr>
              <a:t>, </a:t>
            </a:r>
          </a:p>
          <a:p>
            <a:pPr algn="ctr"/>
            <a:r>
              <a:rPr lang="en-IE" sz="2400" dirty="0" smtClean="0">
                <a:latin typeface="18thCentury" pitchFamily="2" charset="0"/>
              </a:rPr>
              <a:t>Tsar Nicholas II for Russia , Vladimir Lenin for Russia</a:t>
            </a:r>
            <a:r>
              <a:rPr lang="en-IE" sz="2400" dirty="0">
                <a:latin typeface="18thCentury" pitchFamily="2" charset="0"/>
              </a:rPr>
              <a:t>.</a:t>
            </a:r>
            <a:endParaRPr lang="en-IE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5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148" y="1165777"/>
            <a:ext cx="7197726" cy="2421464"/>
          </a:xfrm>
        </p:spPr>
        <p:txBody>
          <a:bodyPr/>
          <a:lstStyle/>
          <a:p>
            <a:pPr algn="ctr"/>
            <a:r>
              <a:rPr lang="en-IE" dirty="0" smtClean="0">
                <a:latin typeface="Algerian" panose="04020705040A02060702" pitchFamily="82" charset="0"/>
              </a:rPr>
              <a:t>How much people died in </a:t>
            </a:r>
            <a:r>
              <a:rPr lang="en-IE" dirty="0" err="1" smtClean="0">
                <a:latin typeface="Algerian" panose="04020705040A02060702" pitchFamily="82" charset="0"/>
              </a:rPr>
              <a:t>Wwi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3148" y="423118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n-IE" sz="2400" dirty="0" smtClean="0">
                <a:latin typeface="18thCentury" pitchFamily="2" charset="0"/>
              </a:rPr>
              <a:t>8 million people died in WWI and 21 million people were injured.</a:t>
            </a:r>
            <a:endParaRPr lang="en-IE" sz="2400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9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101" y="156447"/>
            <a:ext cx="9144000" cy="2387600"/>
          </a:xfrm>
        </p:spPr>
        <p:txBody>
          <a:bodyPr/>
          <a:lstStyle/>
          <a:p>
            <a:pPr algn="ctr"/>
            <a:r>
              <a:rPr lang="en-IE" dirty="0" smtClean="0">
                <a:latin typeface="Algerian" panose="04020705040A02060702" pitchFamily="82" charset="0"/>
              </a:rPr>
              <a:t>Facts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7238" y="4128155"/>
            <a:ext cx="7197726" cy="1680217"/>
          </a:xfrm>
        </p:spPr>
        <p:txBody>
          <a:bodyPr>
            <a:normAutofit fontScale="25000" lnSpcReduction="20000"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IE" sz="9600" dirty="0" smtClean="0">
                <a:latin typeface="18thCentury" pitchFamily="2" charset="0"/>
              </a:rPr>
              <a:t>An explosion on the battle field in France was heard in England.</a:t>
            </a:r>
            <a:endParaRPr lang="en-IE" sz="9600" dirty="0">
              <a:latin typeface="18thCentury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IE" sz="9600" dirty="0" smtClean="0">
                <a:latin typeface="18thCentury" pitchFamily="2" charset="0"/>
              </a:rPr>
              <a:t>WWI journalists risked their lives to report on the war.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IE" sz="9600" dirty="0" smtClean="0">
                <a:latin typeface="18thCentury" pitchFamily="2" charset="0"/>
              </a:rPr>
              <a:t>Twelve million letters were delivered to the front line every week.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IE" dirty="0" smtClean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9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588" y="426904"/>
            <a:ext cx="9144000" cy="2387600"/>
          </a:xfrm>
        </p:spPr>
        <p:txBody>
          <a:bodyPr/>
          <a:lstStyle/>
          <a:p>
            <a:pPr algn="ctr"/>
            <a:r>
              <a:rPr lang="en-IE" dirty="0" smtClean="0">
                <a:latin typeface="Algerian" panose="04020705040A02060702" pitchFamily="82" charset="0"/>
              </a:rPr>
              <a:t>Facts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725" y="4089518"/>
            <a:ext cx="7197726" cy="140546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400" dirty="0" smtClean="0">
                <a:latin typeface="18thCentury" pitchFamily="2" charset="0"/>
              </a:rPr>
              <a:t>Plastic surgery was invented because of WWI.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IE" sz="2400" dirty="0" smtClean="0">
                <a:latin typeface="18thCentury" pitchFamily="2" charset="0"/>
              </a:rPr>
              <a:t>The youngest British soldier in WWI was only twelve years old</a:t>
            </a:r>
            <a:r>
              <a:rPr lang="en-IE" dirty="0" smtClean="0">
                <a:latin typeface="18thCentury" pitchFamily="2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E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05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170</TotalTime>
  <Words>266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18thCentury</vt:lpstr>
      <vt:lpstr>Alfredo</vt:lpstr>
      <vt:lpstr>Algerian</vt:lpstr>
      <vt:lpstr>Arial</vt:lpstr>
      <vt:lpstr>Calibri</vt:lpstr>
      <vt:lpstr>Calibri Light</vt:lpstr>
      <vt:lpstr>Wingdings</vt:lpstr>
      <vt:lpstr>Celestial</vt:lpstr>
      <vt:lpstr>World War I specifically 1914</vt:lpstr>
      <vt:lpstr>How WWI Started</vt:lpstr>
      <vt:lpstr>Which Country Started WWI</vt:lpstr>
      <vt:lpstr>Which Countries were in The War in 1914 </vt:lpstr>
      <vt:lpstr>What was the biggest battle in 1914</vt:lpstr>
      <vt:lpstr>Who were the main leaders of Wwi in 1914</vt:lpstr>
      <vt:lpstr>How much people died in Wwi</vt:lpstr>
      <vt:lpstr>Facts</vt:lpstr>
      <vt:lpstr>Facts</vt:lpstr>
      <vt:lpstr>Pictures of WWI</vt:lpstr>
      <vt:lpstr>Pictures of WWI</vt:lpstr>
      <vt:lpstr>Pictures of WWI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1914 WWI</dc:title>
  <dc:creator>Emer Vennard</dc:creator>
  <cp:lastModifiedBy>Emer Vennard</cp:lastModifiedBy>
  <cp:revision>17</cp:revision>
  <dcterms:created xsi:type="dcterms:W3CDTF">2021-03-02T09:45:39Z</dcterms:created>
  <dcterms:modified xsi:type="dcterms:W3CDTF">2021-03-08T10:54:36Z</dcterms:modified>
</cp:coreProperties>
</file>